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51" r:id="rId3"/>
  </p:sldMasterIdLst>
  <p:notesMasterIdLst>
    <p:notesMasterId r:id="rId5"/>
  </p:notesMasterIdLst>
  <p:sldIdLst>
    <p:sldId id="256" r:id="rId4"/>
  </p:sldIdLst>
  <p:sldSz cx="36576000" cy="27432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Narrow" panose="020B0606020202030204" pitchFamily="34" charset="0"/>
        <a:ea typeface="+mn-ea"/>
        <a:cs typeface="+mn-cs"/>
      </a:defRPr>
    </a:lvl1pPr>
    <a:lvl2pPr marL="379413" indent="77788" algn="l" rtl="0" eaLnBrk="0" fontAlgn="base" hangingPunct="0">
      <a:spcBef>
        <a:spcPct val="0"/>
      </a:spcBef>
      <a:spcAft>
        <a:spcPct val="0"/>
      </a:spcAft>
      <a:defRPr sz="2400" kern="1200">
        <a:solidFill>
          <a:schemeClr val="tx1"/>
        </a:solidFill>
        <a:latin typeface="Arial Narrow" panose="020B0606020202030204" pitchFamily="34" charset="0"/>
        <a:ea typeface="+mn-ea"/>
        <a:cs typeface="+mn-cs"/>
      </a:defRPr>
    </a:lvl2pPr>
    <a:lvl3pPr marL="760413" indent="153988" algn="l" rtl="0" eaLnBrk="0" fontAlgn="base" hangingPunct="0">
      <a:spcBef>
        <a:spcPct val="0"/>
      </a:spcBef>
      <a:spcAft>
        <a:spcPct val="0"/>
      </a:spcAft>
      <a:defRPr sz="2400" kern="1200">
        <a:solidFill>
          <a:schemeClr val="tx1"/>
        </a:solidFill>
        <a:latin typeface="Arial Narrow" panose="020B0606020202030204" pitchFamily="34" charset="0"/>
        <a:ea typeface="+mn-ea"/>
        <a:cs typeface="+mn-cs"/>
      </a:defRPr>
    </a:lvl3pPr>
    <a:lvl4pPr marL="1141413" indent="230188" algn="l" rtl="0" eaLnBrk="0" fontAlgn="base" hangingPunct="0">
      <a:spcBef>
        <a:spcPct val="0"/>
      </a:spcBef>
      <a:spcAft>
        <a:spcPct val="0"/>
      </a:spcAft>
      <a:defRPr sz="2400" kern="1200">
        <a:solidFill>
          <a:schemeClr val="tx1"/>
        </a:solidFill>
        <a:latin typeface="Arial Narrow" panose="020B0606020202030204" pitchFamily="34" charset="0"/>
        <a:ea typeface="+mn-ea"/>
        <a:cs typeface="+mn-cs"/>
      </a:defRPr>
    </a:lvl4pPr>
    <a:lvl5pPr marL="1522413" indent="306388" algn="l" rtl="0" eaLnBrk="0" fontAlgn="base" hangingPunct="0">
      <a:spcBef>
        <a:spcPct val="0"/>
      </a:spcBef>
      <a:spcAft>
        <a:spcPct val="0"/>
      </a:spcAft>
      <a:defRPr sz="2400" kern="1200">
        <a:solidFill>
          <a:schemeClr val="tx1"/>
        </a:solidFill>
        <a:latin typeface="Arial Narrow" panose="020B0606020202030204" pitchFamily="34" charset="0"/>
        <a:ea typeface="+mn-ea"/>
        <a:cs typeface="+mn-cs"/>
      </a:defRPr>
    </a:lvl5pPr>
    <a:lvl6pPr marL="2286000" algn="l" defTabSz="914400" rtl="0" eaLnBrk="1" latinLnBrk="0" hangingPunct="1">
      <a:defRPr sz="2400" kern="1200">
        <a:solidFill>
          <a:schemeClr val="tx1"/>
        </a:solidFill>
        <a:latin typeface="Arial Narrow" panose="020B0606020202030204" pitchFamily="34" charset="0"/>
        <a:ea typeface="+mn-ea"/>
        <a:cs typeface="+mn-cs"/>
      </a:defRPr>
    </a:lvl6pPr>
    <a:lvl7pPr marL="2743200" algn="l" defTabSz="914400" rtl="0" eaLnBrk="1" latinLnBrk="0" hangingPunct="1">
      <a:defRPr sz="2400" kern="1200">
        <a:solidFill>
          <a:schemeClr val="tx1"/>
        </a:solidFill>
        <a:latin typeface="Arial Narrow" panose="020B0606020202030204" pitchFamily="34" charset="0"/>
        <a:ea typeface="+mn-ea"/>
        <a:cs typeface="+mn-cs"/>
      </a:defRPr>
    </a:lvl7pPr>
    <a:lvl8pPr marL="3200400" algn="l" defTabSz="914400" rtl="0" eaLnBrk="1" latinLnBrk="0" hangingPunct="1">
      <a:defRPr sz="2400" kern="1200">
        <a:solidFill>
          <a:schemeClr val="tx1"/>
        </a:solidFill>
        <a:latin typeface="Arial Narrow" panose="020B0606020202030204" pitchFamily="34" charset="0"/>
        <a:ea typeface="+mn-ea"/>
        <a:cs typeface="+mn-cs"/>
      </a:defRPr>
    </a:lvl8pPr>
    <a:lvl9pPr marL="3657600" algn="l" defTabSz="914400" rtl="0" eaLnBrk="1" latinLnBrk="0" hangingPunct="1">
      <a:defRPr sz="2400" kern="1200">
        <a:solidFill>
          <a:schemeClr val="tx1"/>
        </a:solidFill>
        <a:latin typeface="Arial Narrow" panose="020B0606020202030204" pitchFamily="34" charset="0"/>
        <a:ea typeface="+mn-ea"/>
        <a:cs typeface="+mn-cs"/>
      </a:defRPr>
    </a:lvl9pPr>
  </p:defaultTextStyle>
  <p:extLst>
    <p:ext uri="{EFAFB233-063F-42B5-8137-9DF3F51BA10A}">
      <p15:sldGuideLst xmlns:p15="http://schemas.microsoft.com/office/powerpoint/2012/main">
        <p15:guide id="1" orient="horz" pos="2960">
          <p15:clr>
            <a:srgbClr val="A4A3A4"/>
          </p15:clr>
        </p15:guide>
        <p15:guide id="2" orient="horz" pos="16904">
          <p15:clr>
            <a:srgbClr val="A4A3A4"/>
          </p15:clr>
        </p15:guide>
        <p15:guide id="3" pos="364">
          <p15:clr>
            <a:srgbClr val="A4A3A4"/>
          </p15:clr>
        </p15:guide>
        <p15:guide id="4" pos="5604">
          <p15:clr>
            <a:srgbClr val="A4A3A4"/>
          </p15:clr>
        </p15:guide>
        <p15:guide id="5" pos="6032">
          <p15:clr>
            <a:srgbClr val="A4A3A4"/>
          </p15:clr>
        </p15:guide>
        <p15:guide id="6" pos="11272">
          <p15:clr>
            <a:srgbClr val="A4A3A4"/>
          </p15:clr>
        </p15:guide>
        <p15:guide id="7" pos="11692">
          <p15:clr>
            <a:srgbClr val="A4A3A4"/>
          </p15:clr>
        </p15:guide>
        <p15:guide id="8" pos="16932">
          <p15:clr>
            <a:srgbClr val="A4A3A4"/>
          </p15:clr>
        </p15:guide>
        <p15:guide id="9" pos="17364">
          <p15:clr>
            <a:srgbClr val="A4A3A4"/>
          </p15:clr>
        </p15:guide>
        <p15:guide id="10" pos="2260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A863A"/>
    <a:srgbClr val="6FC56F"/>
    <a:srgbClr val="1B3E77"/>
    <a:srgbClr val="A18651"/>
    <a:srgbClr val="93734F"/>
    <a:srgbClr val="FFCC00"/>
    <a:srgbClr val="FF9900"/>
    <a:srgbClr val="33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63EB1-7F6E-4FB7-A25A-963EAFC779EB}" v="1645" dt="2022-04-23T20:58:39.135"/>
    <p1510:client id="{58488871-BF16-4078-87AD-1DD166B67A2F}" v="19" dt="2022-04-24T01:20:36.489"/>
    <p1510:client id="{798C840B-CE55-4966-AA7B-F2B5D473D413}" v="104" vWet="106" dt="2022-04-24T18:08:22.372"/>
    <p1510:client id="{C33CB762-DA6A-481D-A8F6-F5C0231EFCE7}" v="628" dt="2022-04-24T18:09:36.942"/>
    <p1510:client id="{E3786D37-5593-4381-95E7-E574899A9920}" v="2" dt="2022-04-24T18:05:45.2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2238" y="-1494"/>
      </p:cViewPr>
      <p:guideLst>
        <p:guide orient="horz" pos="2960"/>
        <p:guide orient="horz" pos="16904"/>
        <p:guide pos="364"/>
        <p:guide pos="5604"/>
        <p:guide pos="6032"/>
        <p:guide pos="11272"/>
        <p:guide pos="11692"/>
        <p:guide pos="16932"/>
        <p:guide pos="17364"/>
        <p:guide pos="22604"/>
      </p:guideLst>
    </p:cSldViewPr>
  </p:slideViewPr>
  <p:notesTextViewPr>
    <p:cViewPr>
      <p:scale>
        <a:sx n="3" d="2"/>
        <a:sy n="3" d="2"/>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E527614A-B821-46AC-8301-78F5EA9EB7A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50531" name="Rectangle 3">
            <a:extLst>
              <a:ext uri="{FF2B5EF4-FFF2-40B4-BE49-F238E27FC236}">
                <a16:creationId xmlns:a16="http://schemas.microsoft.com/office/drawing/2014/main" id="{3B849ADA-BEA1-404D-8302-3E0EC427B414}"/>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a:extLst>
              <a:ext uri="{FF2B5EF4-FFF2-40B4-BE49-F238E27FC236}">
                <a16:creationId xmlns:a16="http://schemas.microsoft.com/office/drawing/2014/main" id="{BE38CF0E-8B46-426C-9C39-B8672A1F8B5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3" name="Rectangle 5">
            <a:extLst>
              <a:ext uri="{FF2B5EF4-FFF2-40B4-BE49-F238E27FC236}">
                <a16:creationId xmlns:a16="http://schemas.microsoft.com/office/drawing/2014/main" id="{493D3F20-5658-4B25-A614-E18F7CC61AF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0534" name="Rectangle 6">
            <a:extLst>
              <a:ext uri="{FF2B5EF4-FFF2-40B4-BE49-F238E27FC236}">
                <a16:creationId xmlns:a16="http://schemas.microsoft.com/office/drawing/2014/main" id="{4583EC37-DFD6-40C3-9C4D-E3DA765E54A0}"/>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50535" name="Rectangle 7">
            <a:extLst>
              <a:ext uri="{FF2B5EF4-FFF2-40B4-BE49-F238E27FC236}">
                <a16:creationId xmlns:a16="http://schemas.microsoft.com/office/drawing/2014/main" id="{D796B915-C9C0-4A28-9C87-3207813CF619}"/>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4CAB3E29-33DF-443E-A1BC-008DF515CC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charset="0"/>
        <a:ea typeface="+mn-ea"/>
        <a:cs typeface="+mn-cs"/>
      </a:defRPr>
    </a:lvl1pPr>
    <a:lvl2pPr marL="379413" algn="l" rtl="0" eaLnBrk="0" fontAlgn="base" hangingPunct="0">
      <a:spcBef>
        <a:spcPct val="30000"/>
      </a:spcBef>
      <a:spcAft>
        <a:spcPct val="0"/>
      </a:spcAft>
      <a:defRPr sz="1000" kern="1200">
        <a:solidFill>
          <a:schemeClr val="tx1"/>
        </a:solidFill>
        <a:latin typeface="Arial" charset="0"/>
        <a:ea typeface="+mn-ea"/>
        <a:cs typeface="+mn-cs"/>
      </a:defRPr>
    </a:lvl2pPr>
    <a:lvl3pPr marL="760413" algn="l" rtl="0" eaLnBrk="0" fontAlgn="base" hangingPunct="0">
      <a:spcBef>
        <a:spcPct val="30000"/>
      </a:spcBef>
      <a:spcAft>
        <a:spcPct val="0"/>
      </a:spcAft>
      <a:defRPr sz="1000" kern="1200">
        <a:solidFill>
          <a:schemeClr val="tx1"/>
        </a:solidFill>
        <a:latin typeface="Arial" charset="0"/>
        <a:ea typeface="+mn-ea"/>
        <a:cs typeface="+mn-cs"/>
      </a:defRPr>
    </a:lvl3pPr>
    <a:lvl4pPr marL="1141413" algn="l" rtl="0" eaLnBrk="0" fontAlgn="base" hangingPunct="0">
      <a:spcBef>
        <a:spcPct val="30000"/>
      </a:spcBef>
      <a:spcAft>
        <a:spcPct val="0"/>
      </a:spcAft>
      <a:defRPr sz="1000" kern="1200">
        <a:solidFill>
          <a:schemeClr val="tx1"/>
        </a:solidFill>
        <a:latin typeface="Arial" charset="0"/>
        <a:ea typeface="+mn-ea"/>
        <a:cs typeface="+mn-cs"/>
      </a:defRPr>
    </a:lvl4pPr>
    <a:lvl5pPr marL="1522413" algn="l" rtl="0" eaLnBrk="0" fontAlgn="base" hangingPunct="0">
      <a:spcBef>
        <a:spcPct val="30000"/>
      </a:spcBef>
      <a:spcAft>
        <a:spcPct val="0"/>
      </a:spcAft>
      <a:defRPr sz="1000" kern="1200">
        <a:solidFill>
          <a:schemeClr val="tx1"/>
        </a:solidFill>
        <a:latin typeface="Arial" charset="0"/>
        <a:ea typeface="+mn-ea"/>
        <a:cs typeface="+mn-cs"/>
      </a:defRPr>
    </a:lvl5pPr>
    <a:lvl6pPr marL="1904924" algn="l" defTabSz="761970" rtl="0" eaLnBrk="1" latinLnBrk="0" hangingPunct="1">
      <a:defRPr sz="1000" kern="1200">
        <a:solidFill>
          <a:schemeClr val="tx1"/>
        </a:solidFill>
        <a:latin typeface="+mn-lt"/>
        <a:ea typeface="+mn-ea"/>
        <a:cs typeface="+mn-cs"/>
      </a:defRPr>
    </a:lvl6pPr>
    <a:lvl7pPr marL="2285909" algn="l" defTabSz="761970" rtl="0" eaLnBrk="1" latinLnBrk="0" hangingPunct="1">
      <a:defRPr sz="1000" kern="1200">
        <a:solidFill>
          <a:schemeClr val="tx1"/>
        </a:solidFill>
        <a:latin typeface="+mn-lt"/>
        <a:ea typeface="+mn-ea"/>
        <a:cs typeface="+mn-cs"/>
      </a:defRPr>
    </a:lvl7pPr>
    <a:lvl8pPr marL="2666893" algn="l" defTabSz="761970" rtl="0" eaLnBrk="1" latinLnBrk="0" hangingPunct="1">
      <a:defRPr sz="1000" kern="1200">
        <a:solidFill>
          <a:schemeClr val="tx1"/>
        </a:solidFill>
        <a:latin typeface="+mn-lt"/>
        <a:ea typeface="+mn-ea"/>
        <a:cs typeface="+mn-cs"/>
      </a:defRPr>
    </a:lvl8pPr>
    <a:lvl9pPr marL="3047878" algn="l" defTabSz="76197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2196424-4755-4688-896D-83BE74F11F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000">
                <a:solidFill>
                  <a:schemeClr val="tx1"/>
                </a:solidFill>
                <a:latin typeface="Arial" panose="020B0604020202020204" pitchFamily="34" charset="0"/>
              </a:defRPr>
            </a:lvl1pPr>
            <a:lvl2pPr marL="742950" indent="-285750">
              <a:spcBef>
                <a:spcPct val="30000"/>
              </a:spcBef>
              <a:defRPr sz="1000">
                <a:solidFill>
                  <a:schemeClr val="tx1"/>
                </a:solidFill>
                <a:latin typeface="Arial" panose="020B0604020202020204" pitchFamily="34" charset="0"/>
              </a:defRPr>
            </a:lvl2pPr>
            <a:lvl3pPr marL="1143000" indent="-228600">
              <a:spcBef>
                <a:spcPct val="30000"/>
              </a:spcBef>
              <a:defRPr sz="1000">
                <a:solidFill>
                  <a:schemeClr val="tx1"/>
                </a:solidFill>
                <a:latin typeface="Arial" panose="020B0604020202020204" pitchFamily="34" charset="0"/>
              </a:defRPr>
            </a:lvl3pPr>
            <a:lvl4pPr marL="1600200" indent="-228600">
              <a:spcBef>
                <a:spcPct val="30000"/>
              </a:spcBef>
              <a:defRPr sz="1000">
                <a:solidFill>
                  <a:schemeClr val="tx1"/>
                </a:solidFill>
                <a:latin typeface="Arial" panose="020B0604020202020204" pitchFamily="34" charset="0"/>
              </a:defRPr>
            </a:lvl4pPr>
            <a:lvl5pPr marL="2057400" indent="-228600">
              <a:spcBef>
                <a:spcPct val="30000"/>
              </a:spcBef>
              <a:defRPr sz="1000">
                <a:solidFill>
                  <a:schemeClr val="tx1"/>
                </a:solidFill>
                <a:latin typeface="Arial" panose="020B0604020202020204" pitchFamily="34" charset="0"/>
              </a:defRPr>
            </a:lvl5pPr>
            <a:lvl6pPr marL="2514600" indent="-228600" eaLnBrk="0" fontAlgn="base" hangingPunct="0">
              <a:spcBef>
                <a:spcPct val="30000"/>
              </a:spcBef>
              <a:spcAft>
                <a:spcPct val="0"/>
              </a:spcAft>
              <a:defRPr sz="1000">
                <a:solidFill>
                  <a:schemeClr val="tx1"/>
                </a:solidFill>
                <a:latin typeface="Arial" panose="020B0604020202020204" pitchFamily="34" charset="0"/>
              </a:defRPr>
            </a:lvl6pPr>
            <a:lvl7pPr marL="2971800" indent="-228600" eaLnBrk="0" fontAlgn="base" hangingPunct="0">
              <a:spcBef>
                <a:spcPct val="30000"/>
              </a:spcBef>
              <a:spcAft>
                <a:spcPct val="0"/>
              </a:spcAft>
              <a:defRPr sz="1000">
                <a:solidFill>
                  <a:schemeClr val="tx1"/>
                </a:solidFill>
                <a:latin typeface="Arial" panose="020B0604020202020204" pitchFamily="34" charset="0"/>
              </a:defRPr>
            </a:lvl7pPr>
            <a:lvl8pPr marL="3429000" indent="-228600" eaLnBrk="0" fontAlgn="base" hangingPunct="0">
              <a:spcBef>
                <a:spcPct val="30000"/>
              </a:spcBef>
              <a:spcAft>
                <a:spcPct val="0"/>
              </a:spcAft>
              <a:defRPr sz="1000">
                <a:solidFill>
                  <a:schemeClr val="tx1"/>
                </a:solidFill>
                <a:latin typeface="Arial" panose="020B0604020202020204" pitchFamily="34" charset="0"/>
              </a:defRPr>
            </a:lvl8pPr>
            <a:lvl9pPr marL="3886200" indent="-228600" eaLnBrk="0" fontAlgn="base" hangingPunct="0">
              <a:spcBef>
                <a:spcPct val="30000"/>
              </a:spcBef>
              <a:spcAft>
                <a:spcPct val="0"/>
              </a:spcAft>
              <a:defRPr sz="1000">
                <a:solidFill>
                  <a:schemeClr val="tx1"/>
                </a:solidFill>
                <a:latin typeface="Arial" panose="020B0604020202020204" pitchFamily="34" charset="0"/>
              </a:defRPr>
            </a:lvl9pPr>
          </a:lstStyle>
          <a:p>
            <a:pPr>
              <a:spcBef>
                <a:spcPct val="0"/>
              </a:spcBef>
            </a:pPr>
            <a:fld id="{EC7DBA11-9875-4B87-86ED-BF90B7E95DDA}" type="slidenum">
              <a:rPr lang="en-US" altLang="en-US" sz="1200" smtClean="0"/>
              <a:pPr>
                <a:spcBef>
                  <a:spcPct val="0"/>
                </a:spcBef>
              </a:pPr>
              <a:t>1</a:t>
            </a:fld>
            <a:endParaRPr lang="en-US" altLang="en-US" sz="1200"/>
          </a:p>
        </p:txBody>
      </p:sp>
      <p:sp>
        <p:nvSpPr>
          <p:cNvPr id="6147" name="Rectangle 2">
            <a:extLst>
              <a:ext uri="{FF2B5EF4-FFF2-40B4-BE49-F238E27FC236}">
                <a16:creationId xmlns:a16="http://schemas.microsoft.com/office/drawing/2014/main" id="{6C5C4DC2-58C4-4647-B0B9-1E9EA200F46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0013FC8-B904-4635-865A-A14A2E6193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729" y="8522229"/>
            <a:ext cx="31088542" cy="5879042"/>
          </a:xfrm>
        </p:spPr>
        <p:txBody>
          <a:bodyPr/>
          <a:lstStyle/>
          <a:p>
            <a:r>
              <a:rPr lang="en-US"/>
              <a:t>Click to edit Master title style</a:t>
            </a:r>
          </a:p>
        </p:txBody>
      </p:sp>
      <p:sp>
        <p:nvSpPr>
          <p:cNvPr id="3" name="Subtitle 2"/>
          <p:cNvSpPr>
            <a:spLocks noGrp="1"/>
          </p:cNvSpPr>
          <p:nvPr>
            <p:ph type="subTitle" idx="1"/>
          </p:nvPr>
        </p:nvSpPr>
        <p:spPr>
          <a:xfrm>
            <a:off x="5486138" y="15544272"/>
            <a:ext cx="25603729" cy="7011458"/>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p>
        </p:txBody>
      </p:sp>
    </p:spTree>
    <p:extLst>
      <p:ext uri="{BB962C8B-B14F-4D97-AF65-F5344CB8AC3E}">
        <p14:creationId xmlns:p14="http://schemas.microsoft.com/office/powerpoint/2010/main" val="394291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15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78115" y="1060980"/>
            <a:ext cx="26242698" cy="25774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Vertical Title 1"/>
          <p:cNvSpPr>
            <a:spLocks noGrp="1"/>
          </p:cNvSpPr>
          <p:nvPr>
            <p:ph type="title" orient="vert"/>
          </p:nvPr>
        </p:nvSpPr>
        <p:spPr>
          <a:xfrm>
            <a:off x="26947813" y="1060980"/>
            <a:ext cx="8789458" cy="25774386"/>
          </a:xfrm>
        </p:spPr>
        <p:txBody>
          <a:bodyPr vert="eaVert"/>
          <a:lstStyle/>
          <a:p>
            <a:r>
              <a:rPr lang="en-US"/>
              <a:t>Click to edit Master title style</a:t>
            </a:r>
          </a:p>
        </p:txBody>
      </p:sp>
    </p:spTree>
    <p:extLst>
      <p:ext uri="{BB962C8B-B14F-4D97-AF65-F5344CB8AC3E}">
        <p14:creationId xmlns:p14="http://schemas.microsoft.com/office/powerpoint/2010/main" val="4248962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729" y="8522229"/>
            <a:ext cx="31088542" cy="5879042"/>
          </a:xfrm>
        </p:spPr>
        <p:txBody>
          <a:bodyPr/>
          <a:lstStyle/>
          <a:p>
            <a:r>
              <a:rPr lang="en-US"/>
              <a:t>Click to edit Master title style</a:t>
            </a:r>
          </a:p>
        </p:txBody>
      </p:sp>
      <p:sp>
        <p:nvSpPr>
          <p:cNvPr id="3" name="Subtitle 2"/>
          <p:cNvSpPr>
            <a:spLocks noGrp="1"/>
          </p:cNvSpPr>
          <p:nvPr>
            <p:ph type="subTitle" idx="1"/>
          </p:nvPr>
        </p:nvSpPr>
        <p:spPr>
          <a:xfrm>
            <a:off x="5486138" y="15544272"/>
            <a:ext cx="25603729" cy="7011458"/>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p>
        </p:txBody>
      </p:sp>
    </p:spTree>
    <p:extLst>
      <p:ext uri="{BB962C8B-B14F-4D97-AF65-F5344CB8AC3E}">
        <p14:creationId xmlns:p14="http://schemas.microsoft.com/office/powerpoint/2010/main" val="87622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825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865"/>
            <a:ext cx="31089865" cy="5447771"/>
          </a:xfrm>
        </p:spPr>
        <p:txBody>
          <a:bodyPr anchor="t"/>
          <a:lstStyle>
            <a:lvl1pPr algn="l">
              <a:defRPr sz="3300" b="1" cap="all"/>
            </a:lvl1pPr>
          </a:lstStyle>
          <a:p>
            <a:r>
              <a:rPr lang="en-US"/>
              <a:t>Click to edit Master title style</a:t>
            </a:r>
          </a:p>
        </p:txBody>
      </p:sp>
      <p:sp>
        <p:nvSpPr>
          <p:cNvPr id="3" name="Text Placeholder 2"/>
          <p:cNvSpPr>
            <a:spLocks noGrp="1"/>
          </p:cNvSpPr>
          <p:nvPr>
            <p:ph type="body" idx="1"/>
          </p:nvPr>
        </p:nvSpPr>
        <p:spPr>
          <a:xfrm>
            <a:off x="2889252" y="11627115"/>
            <a:ext cx="31089865" cy="6000750"/>
          </a:xfrm>
        </p:spPr>
        <p:txBody>
          <a:bodyPr anchor="b"/>
          <a:lstStyle>
            <a:lvl1pPr marL="0" indent="0">
              <a:buNone/>
              <a:defRPr sz="1700"/>
            </a:lvl1pPr>
            <a:lvl2pPr marL="380985" indent="0">
              <a:buNone/>
              <a:defRPr sz="1500"/>
            </a:lvl2pPr>
            <a:lvl3pPr marL="761970" indent="0">
              <a:buNone/>
              <a:defRPr sz="1300"/>
            </a:lvl3pPr>
            <a:lvl4pPr marL="1142954" indent="0">
              <a:buNone/>
              <a:defRPr sz="1200"/>
            </a:lvl4pPr>
            <a:lvl5pPr marL="1523939" indent="0">
              <a:buNone/>
              <a:defRPr sz="1200"/>
            </a:lvl5pPr>
            <a:lvl6pPr marL="1904924" indent="0">
              <a:buNone/>
              <a:defRPr sz="1200"/>
            </a:lvl6pPr>
            <a:lvl7pPr marL="2285909" indent="0">
              <a:buNone/>
              <a:defRPr sz="1200"/>
            </a:lvl7pPr>
            <a:lvl8pPr marL="2666893" indent="0">
              <a:buNone/>
              <a:defRPr sz="1200"/>
            </a:lvl8pPr>
            <a:lvl9pPr marL="3047878" indent="0">
              <a:buNone/>
              <a:defRPr sz="1200"/>
            </a:lvl9pPr>
          </a:lstStyle>
          <a:p>
            <a:pPr lvl="0"/>
            <a:r>
              <a:rPr lang="en-US"/>
              <a:t>Click to edit Master text styles</a:t>
            </a:r>
          </a:p>
        </p:txBody>
      </p:sp>
    </p:spTree>
    <p:extLst>
      <p:ext uri="{BB962C8B-B14F-4D97-AF65-F5344CB8AC3E}">
        <p14:creationId xmlns:p14="http://schemas.microsoft.com/office/powerpoint/2010/main" val="313776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8116" y="4699001"/>
            <a:ext cx="4091781" cy="22136365"/>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96896" y="4699001"/>
            <a:ext cx="4093104" cy="22136365"/>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758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271" y="1098021"/>
            <a:ext cx="32919458" cy="4572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271" y="6140981"/>
            <a:ext cx="16160750" cy="2558521"/>
          </a:xfrm>
        </p:spPr>
        <p:txBody>
          <a:bodyPr anchor="b"/>
          <a:lstStyle>
            <a:lvl1pPr marL="0" indent="0">
              <a:buNone/>
              <a:defRPr sz="2000" b="1"/>
            </a:lvl1pPr>
            <a:lvl2pPr marL="380985" indent="0">
              <a:buNone/>
              <a:defRPr sz="1700" b="1"/>
            </a:lvl2pPr>
            <a:lvl3pPr marL="761970" indent="0">
              <a:buNone/>
              <a:defRPr sz="1500" b="1"/>
            </a:lvl3pPr>
            <a:lvl4pPr marL="1142954" indent="0">
              <a:buNone/>
              <a:defRPr sz="1300" b="1"/>
            </a:lvl4pPr>
            <a:lvl5pPr marL="1523939" indent="0">
              <a:buNone/>
              <a:defRPr sz="1300" b="1"/>
            </a:lvl5pPr>
            <a:lvl6pPr marL="1904924" indent="0">
              <a:buNone/>
              <a:defRPr sz="1300" b="1"/>
            </a:lvl6pPr>
            <a:lvl7pPr marL="2285909" indent="0">
              <a:buNone/>
              <a:defRPr sz="1300" b="1"/>
            </a:lvl7pPr>
            <a:lvl8pPr marL="2666893" indent="0">
              <a:buNone/>
              <a:defRPr sz="1300" b="1"/>
            </a:lvl8pPr>
            <a:lvl9pPr marL="3047878" indent="0">
              <a:buNone/>
              <a:defRPr sz="1300" b="1"/>
            </a:lvl9pPr>
          </a:lstStyle>
          <a:p>
            <a:pPr lvl="0"/>
            <a:r>
              <a:rPr lang="en-US"/>
              <a:t>Click to edit Master text styles</a:t>
            </a:r>
          </a:p>
        </p:txBody>
      </p:sp>
      <p:sp>
        <p:nvSpPr>
          <p:cNvPr id="4" name="Content Placeholder 3"/>
          <p:cNvSpPr>
            <a:spLocks noGrp="1"/>
          </p:cNvSpPr>
          <p:nvPr>
            <p:ph sz="half" idx="2"/>
          </p:nvPr>
        </p:nvSpPr>
        <p:spPr>
          <a:xfrm>
            <a:off x="1828271" y="8699501"/>
            <a:ext cx="16160750" cy="15804886"/>
          </a:xfrm>
        </p:spPr>
        <p:txBody>
          <a:bodyPr/>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366" y="6140981"/>
            <a:ext cx="16167364" cy="2558521"/>
          </a:xfrm>
        </p:spPr>
        <p:txBody>
          <a:bodyPr anchor="b"/>
          <a:lstStyle>
            <a:lvl1pPr marL="0" indent="0">
              <a:buNone/>
              <a:defRPr sz="2000" b="1"/>
            </a:lvl1pPr>
            <a:lvl2pPr marL="380985" indent="0">
              <a:buNone/>
              <a:defRPr sz="1700" b="1"/>
            </a:lvl2pPr>
            <a:lvl3pPr marL="761970" indent="0">
              <a:buNone/>
              <a:defRPr sz="1500" b="1"/>
            </a:lvl3pPr>
            <a:lvl4pPr marL="1142954" indent="0">
              <a:buNone/>
              <a:defRPr sz="1300" b="1"/>
            </a:lvl4pPr>
            <a:lvl5pPr marL="1523939" indent="0">
              <a:buNone/>
              <a:defRPr sz="1300" b="1"/>
            </a:lvl5pPr>
            <a:lvl6pPr marL="1904924" indent="0">
              <a:buNone/>
              <a:defRPr sz="1300" b="1"/>
            </a:lvl6pPr>
            <a:lvl7pPr marL="2285909" indent="0">
              <a:buNone/>
              <a:defRPr sz="1300" b="1"/>
            </a:lvl7pPr>
            <a:lvl8pPr marL="2666893" indent="0">
              <a:buNone/>
              <a:defRPr sz="1300" b="1"/>
            </a:lvl8pPr>
            <a:lvl9pPr marL="3047878" indent="0">
              <a:buNone/>
              <a:defRPr sz="1300" b="1"/>
            </a:lvl9pPr>
          </a:lstStyle>
          <a:p>
            <a:pPr lvl="0"/>
            <a:r>
              <a:rPr lang="en-US"/>
              <a:t>Click to edit Master text styles</a:t>
            </a:r>
          </a:p>
        </p:txBody>
      </p:sp>
      <p:sp>
        <p:nvSpPr>
          <p:cNvPr id="6" name="Content Placeholder 5"/>
          <p:cNvSpPr>
            <a:spLocks noGrp="1"/>
          </p:cNvSpPr>
          <p:nvPr>
            <p:ph sz="quarter" idx="4"/>
          </p:nvPr>
        </p:nvSpPr>
        <p:spPr>
          <a:xfrm>
            <a:off x="18580366" y="8699501"/>
            <a:ext cx="16167364" cy="15804886"/>
          </a:xfrm>
        </p:spPr>
        <p:txBody>
          <a:bodyPr/>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537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4813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424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271" y="1092729"/>
            <a:ext cx="12033250" cy="4647407"/>
          </a:xfrm>
        </p:spPr>
        <p:txBody>
          <a:bodyPr anchor="b"/>
          <a:lstStyle>
            <a:lvl1pPr algn="l">
              <a:defRPr sz="1700" b="1"/>
            </a:lvl1pPr>
          </a:lstStyle>
          <a:p>
            <a:r>
              <a:rPr lang="en-US"/>
              <a:t>Click to edit Master title style</a:t>
            </a:r>
          </a:p>
        </p:txBody>
      </p:sp>
      <p:sp>
        <p:nvSpPr>
          <p:cNvPr id="3" name="Content Placeholder 2"/>
          <p:cNvSpPr>
            <a:spLocks noGrp="1"/>
          </p:cNvSpPr>
          <p:nvPr>
            <p:ph idx="1"/>
          </p:nvPr>
        </p:nvSpPr>
        <p:spPr>
          <a:xfrm>
            <a:off x="14300729" y="1092729"/>
            <a:ext cx="20447000" cy="23411657"/>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271" y="5740136"/>
            <a:ext cx="12033250" cy="18764250"/>
          </a:xfrm>
        </p:spPr>
        <p:txBody>
          <a:bodyPr/>
          <a:lstStyle>
            <a:lvl1pPr marL="0" indent="0">
              <a:buNone/>
              <a:defRPr sz="1200"/>
            </a:lvl1pPr>
            <a:lvl2pPr marL="380985" indent="0">
              <a:buNone/>
              <a:defRPr sz="1000"/>
            </a:lvl2pPr>
            <a:lvl3pPr marL="761970" indent="0">
              <a:buNone/>
              <a:defRPr sz="800"/>
            </a:lvl3pPr>
            <a:lvl4pPr marL="1142954" indent="0">
              <a:buNone/>
              <a:defRPr sz="700"/>
            </a:lvl4pPr>
            <a:lvl5pPr marL="1523939" indent="0">
              <a:buNone/>
              <a:defRPr sz="700"/>
            </a:lvl5pPr>
            <a:lvl6pPr marL="1904924" indent="0">
              <a:buNone/>
              <a:defRPr sz="700"/>
            </a:lvl6pPr>
            <a:lvl7pPr marL="2285909" indent="0">
              <a:buNone/>
              <a:defRPr sz="700"/>
            </a:lvl7pPr>
            <a:lvl8pPr marL="2666893" indent="0">
              <a:buNone/>
              <a:defRPr sz="700"/>
            </a:lvl8pPr>
            <a:lvl9pPr marL="3047878" indent="0">
              <a:buNone/>
              <a:defRPr sz="700"/>
            </a:lvl9pPr>
          </a:lstStyle>
          <a:p>
            <a:pPr lvl="0"/>
            <a:r>
              <a:rPr lang="en-US"/>
              <a:t>Click to edit Master text styles</a:t>
            </a:r>
          </a:p>
        </p:txBody>
      </p:sp>
    </p:spTree>
    <p:extLst>
      <p:ext uri="{BB962C8B-B14F-4D97-AF65-F5344CB8AC3E}">
        <p14:creationId xmlns:p14="http://schemas.microsoft.com/office/powerpoint/2010/main" val="97995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9947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8886" y="19202136"/>
            <a:ext cx="21945864" cy="2267479"/>
          </a:xfrm>
        </p:spPr>
        <p:txBody>
          <a:bodyPr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7168886" y="2451365"/>
            <a:ext cx="21945864" cy="16458406"/>
          </a:xfrm>
        </p:spPr>
        <p:txBody>
          <a:bodyPr/>
          <a:lstStyle>
            <a:lvl1pPr marL="0" indent="0">
              <a:buNone/>
              <a:defRPr sz="2700"/>
            </a:lvl1pPr>
            <a:lvl2pPr marL="380985" indent="0">
              <a:buNone/>
              <a:defRPr sz="2300"/>
            </a:lvl2pPr>
            <a:lvl3pPr marL="761970" indent="0">
              <a:buNone/>
              <a:defRPr sz="2000"/>
            </a:lvl3pPr>
            <a:lvl4pPr marL="1142954" indent="0">
              <a:buNone/>
              <a:defRPr sz="1700"/>
            </a:lvl4pPr>
            <a:lvl5pPr marL="1523939" indent="0">
              <a:buNone/>
              <a:defRPr sz="1700"/>
            </a:lvl5pPr>
            <a:lvl6pPr marL="1904924" indent="0">
              <a:buNone/>
              <a:defRPr sz="1700"/>
            </a:lvl6pPr>
            <a:lvl7pPr marL="2285909" indent="0">
              <a:buNone/>
              <a:defRPr sz="1700"/>
            </a:lvl7pPr>
            <a:lvl8pPr marL="2666893" indent="0">
              <a:buNone/>
              <a:defRPr sz="1700"/>
            </a:lvl8pPr>
            <a:lvl9pPr marL="3047878" indent="0">
              <a:buNone/>
              <a:defRPr sz="1700"/>
            </a:lvl9pPr>
          </a:lstStyle>
          <a:p>
            <a:pPr lvl="0"/>
            <a:endParaRPr lang="en-US" noProof="0"/>
          </a:p>
        </p:txBody>
      </p:sp>
      <p:sp>
        <p:nvSpPr>
          <p:cNvPr id="4" name="Text Placeholder 3"/>
          <p:cNvSpPr>
            <a:spLocks noGrp="1"/>
          </p:cNvSpPr>
          <p:nvPr>
            <p:ph type="body" sz="half" idx="2"/>
          </p:nvPr>
        </p:nvSpPr>
        <p:spPr>
          <a:xfrm>
            <a:off x="7168886" y="21469616"/>
            <a:ext cx="21945864" cy="3218656"/>
          </a:xfrm>
        </p:spPr>
        <p:txBody>
          <a:bodyPr/>
          <a:lstStyle>
            <a:lvl1pPr marL="0" indent="0">
              <a:buNone/>
              <a:defRPr sz="1200"/>
            </a:lvl1pPr>
            <a:lvl2pPr marL="380985" indent="0">
              <a:buNone/>
              <a:defRPr sz="1000"/>
            </a:lvl2pPr>
            <a:lvl3pPr marL="761970" indent="0">
              <a:buNone/>
              <a:defRPr sz="800"/>
            </a:lvl3pPr>
            <a:lvl4pPr marL="1142954" indent="0">
              <a:buNone/>
              <a:defRPr sz="700"/>
            </a:lvl4pPr>
            <a:lvl5pPr marL="1523939" indent="0">
              <a:buNone/>
              <a:defRPr sz="700"/>
            </a:lvl5pPr>
            <a:lvl6pPr marL="1904924" indent="0">
              <a:buNone/>
              <a:defRPr sz="700"/>
            </a:lvl6pPr>
            <a:lvl7pPr marL="2285909" indent="0">
              <a:buNone/>
              <a:defRPr sz="700"/>
            </a:lvl7pPr>
            <a:lvl8pPr marL="2666893" indent="0">
              <a:buNone/>
              <a:defRPr sz="700"/>
            </a:lvl8pPr>
            <a:lvl9pPr marL="3047878" indent="0">
              <a:buNone/>
              <a:defRPr sz="700"/>
            </a:lvl9pPr>
          </a:lstStyle>
          <a:p>
            <a:pPr lvl="0"/>
            <a:r>
              <a:rPr lang="en-US"/>
              <a:t>Click to edit Master text styles</a:t>
            </a:r>
          </a:p>
        </p:txBody>
      </p:sp>
    </p:spTree>
    <p:extLst>
      <p:ext uri="{BB962C8B-B14F-4D97-AF65-F5344CB8AC3E}">
        <p14:creationId xmlns:p14="http://schemas.microsoft.com/office/powerpoint/2010/main" val="2960570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515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947813" y="1060980"/>
            <a:ext cx="8789458" cy="2577438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8115" y="1060980"/>
            <a:ext cx="26242698" cy="25774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568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729" y="8522229"/>
            <a:ext cx="31088542" cy="5879042"/>
          </a:xfrm>
        </p:spPr>
        <p:txBody>
          <a:bodyPr/>
          <a:lstStyle/>
          <a:p>
            <a:r>
              <a:rPr lang="en-US"/>
              <a:t>Click to edit Master title style</a:t>
            </a:r>
          </a:p>
        </p:txBody>
      </p:sp>
      <p:sp>
        <p:nvSpPr>
          <p:cNvPr id="3" name="Subtitle 2"/>
          <p:cNvSpPr>
            <a:spLocks noGrp="1"/>
          </p:cNvSpPr>
          <p:nvPr>
            <p:ph type="subTitle" idx="1"/>
          </p:nvPr>
        </p:nvSpPr>
        <p:spPr>
          <a:xfrm>
            <a:off x="5486138" y="15544272"/>
            <a:ext cx="25603729" cy="7011458"/>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p>
        </p:txBody>
      </p:sp>
    </p:spTree>
    <p:extLst>
      <p:ext uri="{BB962C8B-B14F-4D97-AF65-F5344CB8AC3E}">
        <p14:creationId xmlns:p14="http://schemas.microsoft.com/office/powerpoint/2010/main" val="3856106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218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865"/>
            <a:ext cx="31089865" cy="5447771"/>
          </a:xfrm>
        </p:spPr>
        <p:txBody>
          <a:bodyPr anchor="t"/>
          <a:lstStyle>
            <a:lvl1pPr algn="l">
              <a:defRPr sz="3300" b="1" cap="all"/>
            </a:lvl1pPr>
          </a:lstStyle>
          <a:p>
            <a:r>
              <a:rPr lang="en-US"/>
              <a:t>Click to edit Master title style</a:t>
            </a:r>
          </a:p>
        </p:txBody>
      </p:sp>
      <p:sp>
        <p:nvSpPr>
          <p:cNvPr id="3" name="Text Placeholder 2"/>
          <p:cNvSpPr>
            <a:spLocks noGrp="1"/>
          </p:cNvSpPr>
          <p:nvPr>
            <p:ph type="body" idx="1"/>
          </p:nvPr>
        </p:nvSpPr>
        <p:spPr>
          <a:xfrm>
            <a:off x="2889252" y="11627115"/>
            <a:ext cx="31089865" cy="6000750"/>
          </a:xfrm>
        </p:spPr>
        <p:txBody>
          <a:bodyPr anchor="b"/>
          <a:lstStyle>
            <a:lvl1pPr marL="0" indent="0">
              <a:buNone/>
              <a:defRPr sz="1700"/>
            </a:lvl1pPr>
            <a:lvl2pPr marL="380985" indent="0">
              <a:buNone/>
              <a:defRPr sz="1500"/>
            </a:lvl2pPr>
            <a:lvl3pPr marL="761970" indent="0">
              <a:buNone/>
              <a:defRPr sz="1300"/>
            </a:lvl3pPr>
            <a:lvl4pPr marL="1142954" indent="0">
              <a:buNone/>
              <a:defRPr sz="1200"/>
            </a:lvl4pPr>
            <a:lvl5pPr marL="1523939" indent="0">
              <a:buNone/>
              <a:defRPr sz="1200"/>
            </a:lvl5pPr>
            <a:lvl6pPr marL="1904924" indent="0">
              <a:buNone/>
              <a:defRPr sz="1200"/>
            </a:lvl6pPr>
            <a:lvl7pPr marL="2285909" indent="0">
              <a:buNone/>
              <a:defRPr sz="1200"/>
            </a:lvl7pPr>
            <a:lvl8pPr marL="2666893" indent="0">
              <a:buNone/>
              <a:defRPr sz="1200"/>
            </a:lvl8pPr>
            <a:lvl9pPr marL="3047878" indent="0">
              <a:buNone/>
              <a:defRPr sz="1200"/>
            </a:lvl9pPr>
          </a:lstStyle>
          <a:p>
            <a:pPr lvl="0"/>
            <a:r>
              <a:rPr lang="en-US"/>
              <a:t>Click to edit Master text styles</a:t>
            </a:r>
          </a:p>
        </p:txBody>
      </p:sp>
    </p:spTree>
    <p:extLst>
      <p:ext uri="{BB962C8B-B14F-4D97-AF65-F5344CB8AC3E}">
        <p14:creationId xmlns:p14="http://schemas.microsoft.com/office/powerpoint/2010/main" val="3084156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8117" y="4699001"/>
            <a:ext cx="17515417" cy="22136365"/>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220534" y="4699001"/>
            <a:ext cx="17516739" cy="22136365"/>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786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271" y="1098021"/>
            <a:ext cx="32919458" cy="4572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271" y="6140981"/>
            <a:ext cx="16160750" cy="2558521"/>
          </a:xfrm>
        </p:spPr>
        <p:txBody>
          <a:bodyPr anchor="b"/>
          <a:lstStyle>
            <a:lvl1pPr marL="0" indent="0">
              <a:buNone/>
              <a:defRPr sz="2000" b="1"/>
            </a:lvl1pPr>
            <a:lvl2pPr marL="380985" indent="0">
              <a:buNone/>
              <a:defRPr sz="1700" b="1"/>
            </a:lvl2pPr>
            <a:lvl3pPr marL="761970" indent="0">
              <a:buNone/>
              <a:defRPr sz="1500" b="1"/>
            </a:lvl3pPr>
            <a:lvl4pPr marL="1142954" indent="0">
              <a:buNone/>
              <a:defRPr sz="1300" b="1"/>
            </a:lvl4pPr>
            <a:lvl5pPr marL="1523939" indent="0">
              <a:buNone/>
              <a:defRPr sz="1300" b="1"/>
            </a:lvl5pPr>
            <a:lvl6pPr marL="1904924" indent="0">
              <a:buNone/>
              <a:defRPr sz="1300" b="1"/>
            </a:lvl6pPr>
            <a:lvl7pPr marL="2285909" indent="0">
              <a:buNone/>
              <a:defRPr sz="1300" b="1"/>
            </a:lvl7pPr>
            <a:lvl8pPr marL="2666893" indent="0">
              <a:buNone/>
              <a:defRPr sz="1300" b="1"/>
            </a:lvl8pPr>
            <a:lvl9pPr marL="3047878" indent="0">
              <a:buNone/>
              <a:defRPr sz="1300" b="1"/>
            </a:lvl9pPr>
          </a:lstStyle>
          <a:p>
            <a:pPr lvl="0"/>
            <a:r>
              <a:rPr lang="en-US"/>
              <a:t>Click to edit Master text styles</a:t>
            </a:r>
          </a:p>
        </p:txBody>
      </p:sp>
      <p:sp>
        <p:nvSpPr>
          <p:cNvPr id="4" name="Content Placeholder 3"/>
          <p:cNvSpPr>
            <a:spLocks noGrp="1"/>
          </p:cNvSpPr>
          <p:nvPr>
            <p:ph sz="half" idx="2"/>
          </p:nvPr>
        </p:nvSpPr>
        <p:spPr>
          <a:xfrm>
            <a:off x="1828271" y="8699501"/>
            <a:ext cx="16160750" cy="15804886"/>
          </a:xfrm>
        </p:spPr>
        <p:txBody>
          <a:bodyPr/>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366" y="6140981"/>
            <a:ext cx="16167364" cy="2558521"/>
          </a:xfrm>
        </p:spPr>
        <p:txBody>
          <a:bodyPr anchor="b"/>
          <a:lstStyle>
            <a:lvl1pPr marL="0" indent="0">
              <a:buNone/>
              <a:defRPr sz="2000" b="1"/>
            </a:lvl1pPr>
            <a:lvl2pPr marL="380985" indent="0">
              <a:buNone/>
              <a:defRPr sz="1700" b="1"/>
            </a:lvl2pPr>
            <a:lvl3pPr marL="761970" indent="0">
              <a:buNone/>
              <a:defRPr sz="1500" b="1"/>
            </a:lvl3pPr>
            <a:lvl4pPr marL="1142954" indent="0">
              <a:buNone/>
              <a:defRPr sz="1300" b="1"/>
            </a:lvl4pPr>
            <a:lvl5pPr marL="1523939" indent="0">
              <a:buNone/>
              <a:defRPr sz="1300" b="1"/>
            </a:lvl5pPr>
            <a:lvl6pPr marL="1904924" indent="0">
              <a:buNone/>
              <a:defRPr sz="1300" b="1"/>
            </a:lvl6pPr>
            <a:lvl7pPr marL="2285909" indent="0">
              <a:buNone/>
              <a:defRPr sz="1300" b="1"/>
            </a:lvl7pPr>
            <a:lvl8pPr marL="2666893" indent="0">
              <a:buNone/>
              <a:defRPr sz="1300" b="1"/>
            </a:lvl8pPr>
            <a:lvl9pPr marL="3047878" indent="0">
              <a:buNone/>
              <a:defRPr sz="1300" b="1"/>
            </a:lvl9pPr>
          </a:lstStyle>
          <a:p>
            <a:pPr lvl="0"/>
            <a:r>
              <a:rPr lang="en-US"/>
              <a:t>Click to edit Master text styles</a:t>
            </a:r>
          </a:p>
        </p:txBody>
      </p:sp>
      <p:sp>
        <p:nvSpPr>
          <p:cNvPr id="6" name="Content Placeholder 5"/>
          <p:cNvSpPr>
            <a:spLocks noGrp="1"/>
          </p:cNvSpPr>
          <p:nvPr>
            <p:ph sz="quarter" idx="4"/>
          </p:nvPr>
        </p:nvSpPr>
        <p:spPr>
          <a:xfrm>
            <a:off x="18580366" y="8699501"/>
            <a:ext cx="16167364" cy="15804886"/>
          </a:xfrm>
        </p:spPr>
        <p:txBody>
          <a:bodyPr/>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1383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33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752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865"/>
            <a:ext cx="31089865" cy="5447771"/>
          </a:xfrm>
        </p:spPr>
        <p:txBody>
          <a:bodyPr anchor="t"/>
          <a:lstStyle>
            <a:lvl1pPr algn="l">
              <a:defRPr sz="3300" b="1" cap="all"/>
            </a:lvl1pPr>
          </a:lstStyle>
          <a:p>
            <a:r>
              <a:rPr lang="en-US"/>
              <a:t>Click to edit Master title style</a:t>
            </a:r>
          </a:p>
        </p:txBody>
      </p:sp>
      <p:sp>
        <p:nvSpPr>
          <p:cNvPr id="3" name="Text Placeholder 2"/>
          <p:cNvSpPr>
            <a:spLocks noGrp="1"/>
          </p:cNvSpPr>
          <p:nvPr>
            <p:ph type="body" idx="1"/>
          </p:nvPr>
        </p:nvSpPr>
        <p:spPr>
          <a:xfrm>
            <a:off x="2889252" y="11627115"/>
            <a:ext cx="31089865" cy="6000750"/>
          </a:xfrm>
        </p:spPr>
        <p:txBody>
          <a:bodyPr anchor="b"/>
          <a:lstStyle>
            <a:lvl1pPr marL="0" indent="0">
              <a:buNone/>
              <a:defRPr sz="1700"/>
            </a:lvl1pPr>
            <a:lvl2pPr marL="380985" indent="0">
              <a:buNone/>
              <a:defRPr sz="1500"/>
            </a:lvl2pPr>
            <a:lvl3pPr marL="761970" indent="0">
              <a:buNone/>
              <a:defRPr sz="1300"/>
            </a:lvl3pPr>
            <a:lvl4pPr marL="1142954" indent="0">
              <a:buNone/>
              <a:defRPr sz="1200"/>
            </a:lvl4pPr>
            <a:lvl5pPr marL="1523939" indent="0">
              <a:buNone/>
              <a:defRPr sz="1200"/>
            </a:lvl5pPr>
            <a:lvl6pPr marL="1904924" indent="0">
              <a:buNone/>
              <a:defRPr sz="1200"/>
            </a:lvl6pPr>
            <a:lvl7pPr marL="2285909" indent="0">
              <a:buNone/>
              <a:defRPr sz="1200"/>
            </a:lvl7pPr>
            <a:lvl8pPr marL="2666893" indent="0">
              <a:buNone/>
              <a:defRPr sz="1200"/>
            </a:lvl8pPr>
            <a:lvl9pPr marL="3047878" indent="0">
              <a:buNone/>
              <a:defRPr sz="1200"/>
            </a:lvl9pPr>
          </a:lstStyle>
          <a:p>
            <a:pPr lvl="0"/>
            <a:r>
              <a:rPr lang="en-US"/>
              <a:t>Click to edit Master text styles</a:t>
            </a:r>
          </a:p>
        </p:txBody>
      </p:sp>
    </p:spTree>
    <p:extLst>
      <p:ext uri="{BB962C8B-B14F-4D97-AF65-F5344CB8AC3E}">
        <p14:creationId xmlns:p14="http://schemas.microsoft.com/office/powerpoint/2010/main" val="33376407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271" y="1092729"/>
            <a:ext cx="12033250" cy="4647407"/>
          </a:xfrm>
        </p:spPr>
        <p:txBody>
          <a:bodyPr anchor="b"/>
          <a:lstStyle>
            <a:lvl1pPr algn="l">
              <a:defRPr sz="1700" b="1"/>
            </a:lvl1pPr>
          </a:lstStyle>
          <a:p>
            <a:r>
              <a:rPr lang="en-US"/>
              <a:t>Click to edit Master title style</a:t>
            </a:r>
          </a:p>
        </p:txBody>
      </p:sp>
      <p:sp>
        <p:nvSpPr>
          <p:cNvPr id="3" name="Content Placeholder 2"/>
          <p:cNvSpPr>
            <a:spLocks noGrp="1"/>
          </p:cNvSpPr>
          <p:nvPr>
            <p:ph idx="1"/>
          </p:nvPr>
        </p:nvSpPr>
        <p:spPr>
          <a:xfrm>
            <a:off x="14300729" y="1092729"/>
            <a:ext cx="20447000" cy="23411657"/>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271" y="5740136"/>
            <a:ext cx="12033250" cy="18764250"/>
          </a:xfrm>
        </p:spPr>
        <p:txBody>
          <a:bodyPr/>
          <a:lstStyle>
            <a:lvl1pPr marL="0" indent="0">
              <a:buNone/>
              <a:defRPr sz="1200"/>
            </a:lvl1pPr>
            <a:lvl2pPr marL="380985" indent="0">
              <a:buNone/>
              <a:defRPr sz="1000"/>
            </a:lvl2pPr>
            <a:lvl3pPr marL="761970" indent="0">
              <a:buNone/>
              <a:defRPr sz="800"/>
            </a:lvl3pPr>
            <a:lvl4pPr marL="1142954" indent="0">
              <a:buNone/>
              <a:defRPr sz="700"/>
            </a:lvl4pPr>
            <a:lvl5pPr marL="1523939" indent="0">
              <a:buNone/>
              <a:defRPr sz="700"/>
            </a:lvl5pPr>
            <a:lvl6pPr marL="1904924" indent="0">
              <a:buNone/>
              <a:defRPr sz="700"/>
            </a:lvl6pPr>
            <a:lvl7pPr marL="2285909" indent="0">
              <a:buNone/>
              <a:defRPr sz="700"/>
            </a:lvl7pPr>
            <a:lvl8pPr marL="2666893" indent="0">
              <a:buNone/>
              <a:defRPr sz="700"/>
            </a:lvl8pPr>
            <a:lvl9pPr marL="3047878" indent="0">
              <a:buNone/>
              <a:defRPr sz="700"/>
            </a:lvl9pPr>
          </a:lstStyle>
          <a:p>
            <a:pPr lvl="0"/>
            <a:r>
              <a:rPr lang="en-US"/>
              <a:t>Click to edit Master text styles</a:t>
            </a:r>
          </a:p>
        </p:txBody>
      </p:sp>
    </p:spTree>
    <p:extLst>
      <p:ext uri="{BB962C8B-B14F-4D97-AF65-F5344CB8AC3E}">
        <p14:creationId xmlns:p14="http://schemas.microsoft.com/office/powerpoint/2010/main" val="11107136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8886" y="19202136"/>
            <a:ext cx="21945864" cy="2267479"/>
          </a:xfrm>
        </p:spPr>
        <p:txBody>
          <a:bodyPr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7168886" y="2451365"/>
            <a:ext cx="21945864" cy="16458406"/>
          </a:xfrm>
        </p:spPr>
        <p:txBody>
          <a:bodyPr/>
          <a:lstStyle>
            <a:lvl1pPr marL="0" indent="0">
              <a:buNone/>
              <a:defRPr sz="2700"/>
            </a:lvl1pPr>
            <a:lvl2pPr marL="380985" indent="0">
              <a:buNone/>
              <a:defRPr sz="2300"/>
            </a:lvl2pPr>
            <a:lvl3pPr marL="761970" indent="0">
              <a:buNone/>
              <a:defRPr sz="2000"/>
            </a:lvl3pPr>
            <a:lvl4pPr marL="1142954" indent="0">
              <a:buNone/>
              <a:defRPr sz="1700"/>
            </a:lvl4pPr>
            <a:lvl5pPr marL="1523939" indent="0">
              <a:buNone/>
              <a:defRPr sz="1700"/>
            </a:lvl5pPr>
            <a:lvl6pPr marL="1904924" indent="0">
              <a:buNone/>
              <a:defRPr sz="1700"/>
            </a:lvl6pPr>
            <a:lvl7pPr marL="2285909" indent="0">
              <a:buNone/>
              <a:defRPr sz="1700"/>
            </a:lvl7pPr>
            <a:lvl8pPr marL="2666893" indent="0">
              <a:buNone/>
              <a:defRPr sz="1700"/>
            </a:lvl8pPr>
            <a:lvl9pPr marL="3047878" indent="0">
              <a:buNone/>
              <a:defRPr sz="1700"/>
            </a:lvl9pPr>
          </a:lstStyle>
          <a:p>
            <a:pPr lvl="0"/>
            <a:endParaRPr lang="en-US" noProof="0"/>
          </a:p>
        </p:txBody>
      </p:sp>
      <p:sp>
        <p:nvSpPr>
          <p:cNvPr id="4" name="Text Placeholder 3"/>
          <p:cNvSpPr>
            <a:spLocks noGrp="1"/>
          </p:cNvSpPr>
          <p:nvPr>
            <p:ph type="body" sz="half" idx="2"/>
          </p:nvPr>
        </p:nvSpPr>
        <p:spPr>
          <a:xfrm>
            <a:off x="7168886" y="21469616"/>
            <a:ext cx="21945864" cy="3218656"/>
          </a:xfrm>
        </p:spPr>
        <p:txBody>
          <a:bodyPr/>
          <a:lstStyle>
            <a:lvl1pPr marL="0" indent="0">
              <a:buNone/>
              <a:defRPr sz="1200"/>
            </a:lvl1pPr>
            <a:lvl2pPr marL="380985" indent="0">
              <a:buNone/>
              <a:defRPr sz="1000"/>
            </a:lvl2pPr>
            <a:lvl3pPr marL="761970" indent="0">
              <a:buNone/>
              <a:defRPr sz="800"/>
            </a:lvl3pPr>
            <a:lvl4pPr marL="1142954" indent="0">
              <a:buNone/>
              <a:defRPr sz="700"/>
            </a:lvl4pPr>
            <a:lvl5pPr marL="1523939" indent="0">
              <a:buNone/>
              <a:defRPr sz="700"/>
            </a:lvl5pPr>
            <a:lvl6pPr marL="1904924" indent="0">
              <a:buNone/>
              <a:defRPr sz="700"/>
            </a:lvl6pPr>
            <a:lvl7pPr marL="2285909" indent="0">
              <a:buNone/>
              <a:defRPr sz="700"/>
            </a:lvl7pPr>
            <a:lvl8pPr marL="2666893" indent="0">
              <a:buNone/>
              <a:defRPr sz="700"/>
            </a:lvl8pPr>
            <a:lvl9pPr marL="3047878" indent="0">
              <a:buNone/>
              <a:defRPr sz="700"/>
            </a:lvl9pPr>
          </a:lstStyle>
          <a:p>
            <a:pPr lvl="0"/>
            <a:r>
              <a:rPr lang="en-US"/>
              <a:t>Click to edit Master text styles</a:t>
            </a:r>
          </a:p>
        </p:txBody>
      </p:sp>
    </p:spTree>
    <p:extLst>
      <p:ext uri="{BB962C8B-B14F-4D97-AF65-F5344CB8AC3E}">
        <p14:creationId xmlns:p14="http://schemas.microsoft.com/office/powerpoint/2010/main" val="14432408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1920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947813" y="1060980"/>
            <a:ext cx="8789458" cy="2577438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8115" y="1060980"/>
            <a:ext cx="26242698" cy="25774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665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8116" y="4699001"/>
            <a:ext cx="4091781" cy="22136365"/>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96896" y="4699001"/>
            <a:ext cx="4093104" cy="22136365"/>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15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271" y="1098021"/>
            <a:ext cx="32919458" cy="4572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271" y="6140981"/>
            <a:ext cx="16160750" cy="2558521"/>
          </a:xfrm>
        </p:spPr>
        <p:txBody>
          <a:bodyPr anchor="b"/>
          <a:lstStyle>
            <a:lvl1pPr marL="0" indent="0">
              <a:buNone/>
              <a:defRPr sz="2000" b="1"/>
            </a:lvl1pPr>
            <a:lvl2pPr marL="380985" indent="0">
              <a:buNone/>
              <a:defRPr sz="1700" b="1"/>
            </a:lvl2pPr>
            <a:lvl3pPr marL="761970" indent="0">
              <a:buNone/>
              <a:defRPr sz="1500" b="1"/>
            </a:lvl3pPr>
            <a:lvl4pPr marL="1142954" indent="0">
              <a:buNone/>
              <a:defRPr sz="1300" b="1"/>
            </a:lvl4pPr>
            <a:lvl5pPr marL="1523939" indent="0">
              <a:buNone/>
              <a:defRPr sz="1300" b="1"/>
            </a:lvl5pPr>
            <a:lvl6pPr marL="1904924" indent="0">
              <a:buNone/>
              <a:defRPr sz="1300" b="1"/>
            </a:lvl6pPr>
            <a:lvl7pPr marL="2285909" indent="0">
              <a:buNone/>
              <a:defRPr sz="1300" b="1"/>
            </a:lvl7pPr>
            <a:lvl8pPr marL="2666893" indent="0">
              <a:buNone/>
              <a:defRPr sz="1300" b="1"/>
            </a:lvl8pPr>
            <a:lvl9pPr marL="3047878" indent="0">
              <a:buNone/>
              <a:defRPr sz="1300" b="1"/>
            </a:lvl9pPr>
          </a:lstStyle>
          <a:p>
            <a:pPr lvl="0"/>
            <a:r>
              <a:rPr lang="en-US"/>
              <a:t>Click to edit Master text styles</a:t>
            </a:r>
          </a:p>
        </p:txBody>
      </p:sp>
      <p:sp>
        <p:nvSpPr>
          <p:cNvPr id="4" name="Content Placeholder 3"/>
          <p:cNvSpPr>
            <a:spLocks noGrp="1"/>
          </p:cNvSpPr>
          <p:nvPr>
            <p:ph sz="half" idx="2"/>
          </p:nvPr>
        </p:nvSpPr>
        <p:spPr>
          <a:xfrm>
            <a:off x="1828271" y="8699501"/>
            <a:ext cx="16160750" cy="15804886"/>
          </a:xfrm>
        </p:spPr>
        <p:txBody>
          <a:bodyPr/>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366" y="6140981"/>
            <a:ext cx="16167364" cy="2558521"/>
          </a:xfrm>
        </p:spPr>
        <p:txBody>
          <a:bodyPr anchor="b"/>
          <a:lstStyle>
            <a:lvl1pPr marL="0" indent="0">
              <a:buNone/>
              <a:defRPr sz="2000" b="1"/>
            </a:lvl1pPr>
            <a:lvl2pPr marL="380985" indent="0">
              <a:buNone/>
              <a:defRPr sz="1700" b="1"/>
            </a:lvl2pPr>
            <a:lvl3pPr marL="761970" indent="0">
              <a:buNone/>
              <a:defRPr sz="1500" b="1"/>
            </a:lvl3pPr>
            <a:lvl4pPr marL="1142954" indent="0">
              <a:buNone/>
              <a:defRPr sz="1300" b="1"/>
            </a:lvl4pPr>
            <a:lvl5pPr marL="1523939" indent="0">
              <a:buNone/>
              <a:defRPr sz="1300" b="1"/>
            </a:lvl5pPr>
            <a:lvl6pPr marL="1904924" indent="0">
              <a:buNone/>
              <a:defRPr sz="1300" b="1"/>
            </a:lvl6pPr>
            <a:lvl7pPr marL="2285909" indent="0">
              <a:buNone/>
              <a:defRPr sz="1300" b="1"/>
            </a:lvl7pPr>
            <a:lvl8pPr marL="2666893" indent="0">
              <a:buNone/>
              <a:defRPr sz="1300" b="1"/>
            </a:lvl8pPr>
            <a:lvl9pPr marL="3047878" indent="0">
              <a:buNone/>
              <a:defRPr sz="1300" b="1"/>
            </a:lvl9pPr>
          </a:lstStyle>
          <a:p>
            <a:pPr lvl="0"/>
            <a:r>
              <a:rPr lang="en-US"/>
              <a:t>Click to edit Master text styles</a:t>
            </a:r>
          </a:p>
        </p:txBody>
      </p:sp>
      <p:sp>
        <p:nvSpPr>
          <p:cNvPr id="6" name="Content Placeholder 5"/>
          <p:cNvSpPr>
            <a:spLocks noGrp="1"/>
          </p:cNvSpPr>
          <p:nvPr>
            <p:ph sz="quarter" idx="4"/>
          </p:nvPr>
        </p:nvSpPr>
        <p:spPr>
          <a:xfrm>
            <a:off x="18580366" y="8699501"/>
            <a:ext cx="16167364" cy="15804886"/>
          </a:xfrm>
        </p:spPr>
        <p:txBody>
          <a:bodyPr/>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2753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39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271" y="1092729"/>
            <a:ext cx="12033250" cy="4647407"/>
          </a:xfrm>
        </p:spPr>
        <p:txBody>
          <a:bodyPr anchor="b"/>
          <a:lstStyle>
            <a:lvl1pPr algn="l">
              <a:defRPr sz="1700" b="1"/>
            </a:lvl1pPr>
          </a:lstStyle>
          <a:p>
            <a:r>
              <a:rPr lang="en-US"/>
              <a:t>Click to edit Master title style</a:t>
            </a:r>
          </a:p>
        </p:txBody>
      </p:sp>
      <p:sp>
        <p:nvSpPr>
          <p:cNvPr id="3" name="Content Placeholder 2"/>
          <p:cNvSpPr>
            <a:spLocks noGrp="1"/>
          </p:cNvSpPr>
          <p:nvPr>
            <p:ph idx="1"/>
          </p:nvPr>
        </p:nvSpPr>
        <p:spPr>
          <a:xfrm>
            <a:off x="14300729" y="1092729"/>
            <a:ext cx="20447000" cy="23411657"/>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271" y="5740136"/>
            <a:ext cx="12033250" cy="18764250"/>
          </a:xfrm>
        </p:spPr>
        <p:txBody>
          <a:bodyPr/>
          <a:lstStyle>
            <a:lvl1pPr marL="0" indent="0">
              <a:buNone/>
              <a:defRPr sz="1200"/>
            </a:lvl1pPr>
            <a:lvl2pPr marL="380985" indent="0">
              <a:buNone/>
              <a:defRPr sz="1000"/>
            </a:lvl2pPr>
            <a:lvl3pPr marL="761970" indent="0">
              <a:buNone/>
              <a:defRPr sz="800"/>
            </a:lvl3pPr>
            <a:lvl4pPr marL="1142954" indent="0">
              <a:buNone/>
              <a:defRPr sz="700"/>
            </a:lvl4pPr>
            <a:lvl5pPr marL="1523939" indent="0">
              <a:buNone/>
              <a:defRPr sz="700"/>
            </a:lvl5pPr>
            <a:lvl6pPr marL="1904924" indent="0">
              <a:buNone/>
              <a:defRPr sz="700"/>
            </a:lvl6pPr>
            <a:lvl7pPr marL="2285909" indent="0">
              <a:buNone/>
              <a:defRPr sz="700"/>
            </a:lvl7pPr>
            <a:lvl8pPr marL="2666893" indent="0">
              <a:buNone/>
              <a:defRPr sz="700"/>
            </a:lvl8pPr>
            <a:lvl9pPr marL="3047878" indent="0">
              <a:buNone/>
              <a:defRPr sz="700"/>
            </a:lvl9pPr>
          </a:lstStyle>
          <a:p>
            <a:pPr lvl="0"/>
            <a:r>
              <a:rPr lang="en-US"/>
              <a:t>Click to edit Master text styles</a:t>
            </a:r>
          </a:p>
        </p:txBody>
      </p:sp>
    </p:spTree>
    <p:extLst>
      <p:ext uri="{BB962C8B-B14F-4D97-AF65-F5344CB8AC3E}">
        <p14:creationId xmlns:p14="http://schemas.microsoft.com/office/powerpoint/2010/main" val="2166190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8886" y="19202136"/>
            <a:ext cx="21945864" cy="2267479"/>
          </a:xfrm>
        </p:spPr>
        <p:txBody>
          <a:bodyPr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7168886" y="2451365"/>
            <a:ext cx="21945864" cy="16458406"/>
          </a:xfrm>
        </p:spPr>
        <p:txBody>
          <a:bodyPr/>
          <a:lstStyle>
            <a:lvl1pPr marL="0" indent="0">
              <a:buNone/>
              <a:defRPr sz="2700"/>
            </a:lvl1pPr>
            <a:lvl2pPr marL="380985" indent="0">
              <a:buNone/>
              <a:defRPr sz="2300"/>
            </a:lvl2pPr>
            <a:lvl3pPr marL="761970" indent="0">
              <a:buNone/>
              <a:defRPr sz="2000"/>
            </a:lvl3pPr>
            <a:lvl4pPr marL="1142954" indent="0">
              <a:buNone/>
              <a:defRPr sz="1700"/>
            </a:lvl4pPr>
            <a:lvl5pPr marL="1523939" indent="0">
              <a:buNone/>
              <a:defRPr sz="1700"/>
            </a:lvl5pPr>
            <a:lvl6pPr marL="1904924" indent="0">
              <a:buNone/>
              <a:defRPr sz="1700"/>
            </a:lvl6pPr>
            <a:lvl7pPr marL="2285909" indent="0">
              <a:buNone/>
              <a:defRPr sz="1700"/>
            </a:lvl7pPr>
            <a:lvl8pPr marL="2666893" indent="0">
              <a:buNone/>
              <a:defRPr sz="1700"/>
            </a:lvl8pPr>
            <a:lvl9pPr marL="3047878" indent="0">
              <a:buNone/>
              <a:defRPr sz="1700"/>
            </a:lvl9pPr>
          </a:lstStyle>
          <a:p>
            <a:pPr lvl="0"/>
            <a:endParaRPr lang="en-US" noProof="0"/>
          </a:p>
        </p:txBody>
      </p:sp>
      <p:sp>
        <p:nvSpPr>
          <p:cNvPr id="4" name="Text Placeholder 3"/>
          <p:cNvSpPr>
            <a:spLocks noGrp="1"/>
          </p:cNvSpPr>
          <p:nvPr>
            <p:ph type="body" sz="half" idx="2"/>
          </p:nvPr>
        </p:nvSpPr>
        <p:spPr>
          <a:xfrm>
            <a:off x="7168886" y="21469616"/>
            <a:ext cx="21945864" cy="3218656"/>
          </a:xfrm>
        </p:spPr>
        <p:txBody>
          <a:bodyPr/>
          <a:lstStyle>
            <a:lvl1pPr marL="0" indent="0">
              <a:buNone/>
              <a:defRPr sz="1200"/>
            </a:lvl1pPr>
            <a:lvl2pPr marL="380985" indent="0">
              <a:buNone/>
              <a:defRPr sz="1000"/>
            </a:lvl2pPr>
            <a:lvl3pPr marL="761970" indent="0">
              <a:buNone/>
              <a:defRPr sz="800"/>
            </a:lvl3pPr>
            <a:lvl4pPr marL="1142954" indent="0">
              <a:buNone/>
              <a:defRPr sz="700"/>
            </a:lvl4pPr>
            <a:lvl5pPr marL="1523939" indent="0">
              <a:buNone/>
              <a:defRPr sz="700"/>
            </a:lvl5pPr>
            <a:lvl6pPr marL="1904924" indent="0">
              <a:buNone/>
              <a:defRPr sz="700"/>
            </a:lvl6pPr>
            <a:lvl7pPr marL="2285909" indent="0">
              <a:buNone/>
              <a:defRPr sz="700"/>
            </a:lvl7pPr>
            <a:lvl8pPr marL="2666893" indent="0">
              <a:buNone/>
              <a:defRPr sz="700"/>
            </a:lvl8pPr>
            <a:lvl9pPr marL="3047878" indent="0">
              <a:buNone/>
              <a:defRPr sz="700"/>
            </a:lvl9pPr>
          </a:lstStyle>
          <a:p>
            <a:pPr lvl="0"/>
            <a:r>
              <a:rPr lang="en-US"/>
              <a:t>Click to edit Master text styles</a:t>
            </a:r>
          </a:p>
        </p:txBody>
      </p:sp>
    </p:spTree>
    <p:extLst>
      <p:ext uri="{BB962C8B-B14F-4D97-AF65-F5344CB8AC3E}">
        <p14:creationId xmlns:p14="http://schemas.microsoft.com/office/powerpoint/2010/main" val="392228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32">
            <a:extLst>
              <a:ext uri="{FF2B5EF4-FFF2-40B4-BE49-F238E27FC236}">
                <a16:creationId xmlns:a16="http://schemas.microsoft.com/office/drawing/2014/main" id="{460B276D-CEC1-43C6-AA7A-040EA7B7836F}"/>
              </a:ext>
            </a:extLst>
          </p:cNvPr>
          <p:cNvSpPr>
            <a:spLocks noChangeArrowheads="1"/>
          </p:cNvSpPr>
          <p:nvPr userDrawn="1"/>
        </p:nvSpPr>
        <p:spPr bwMode="auto">
          <a:xfrm>
            <a:off x="9575800" y="3727938"/>
            <a:ext cx="8318500" cy="23107162"/>
          </a:xfrm>
          <a:prstGeom prst="rect">
            <a:avLst/>
          </a:prstGeom>
          <a:solidFill>
            <a:srgbClr val="FFFFFF"/>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1027" name="Rectangle 33">
            <a:extLst>
              <a:ext uri="{FF2B5EF4-FFF2-40B4-BE49-F238E27FC236}">
                <a16:creationId xmlns:a16="http://schemas.microsoft.com/office/drawing/2014/main" id="{ED13F8E8-0594-425F-89BE-7B40640F424F}"/>
              </a:ext>
            </a:extLst>
          </p:cNvPr>
          <p:cNvSpPr>
            <a:spLocks noChangeArrowheads="1"/>
          </p:cNvSpPr>
          <p:nvPr userDrawn="1"/>
        </p:nvSpPr>
        <p:spPr bwMode="auto">
          <a:xfrm>
            <a:off x="577850" y="3727938"/>
            <a:ext cx="8312150" cy="23107162"/>
          </a:xfrm>
          <a:prstGeom prst="rect">
            <a:avLst/>
          </a:prstGeom>
          <a:solidFill>
            <a:srgbClr val="FFFFFF"/>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1030" name="Rectangle 16">
            <a:extLst>
              <a:ext uri="{FF2B5EF4-FFF2-40B4-BE49-F238E27FC236}">
                <a16:creationId xmlns:a16="http://schemas.microsoft.com/office/drawing/2014/main" id="{C942F54D-CF37-4B0C-9787-150E400543D4}"/>
              </a:ext>
            </a:extLst>
          </p:cNvPr>
          <p:cNvSpPr>
            <a:spLocks noGrp="1" noChangeArrowheads="1"/>
          </p:cNvSpPr>
          <p:nvPr>
            <p:ph type="body" idx="1"/>
          </p:nvPr>
        </p:nvSpPr>
        <p:spPr bwMode="auto">
          <a:xfrm>
            <a:off x="577850" y="3727938"/>
            <a:ext cx="8312150" cy="2310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0325" tIns="380325" rIns="380325" bIns="380325"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1026" name="Rectangle 36">
            <a:extLst>
              <a:ext uri="{FF2B5EF4-FFF2-40B4-BE49-F238E27FC236}">
                <a16:creationId xmlns:a16="http://schemas.microsoft.com/office/drawing/2014/main" id="{3F237B69-D13F-4C18-9326-9A7053F5A388}"/>
              </a:ext>
            </a:extLst>
          </p:cNvPr>
          <p:cNvSpPr>
            <a:spLocks noChangeArrowheads="1"/>
          </p:cNvSpPr>
          <p:nvPr userDrawn="1"/>
        </p:nvSpPr>
        <p:spPr bwMode="auto">
          <a:xfrm>
            <a:off x="0" y="0"/>
            <a:ext cx="36576000" cy="2919046"/>
          </a:xfrm>
          <a:prstGeom prst="rect">
            <a:avLst/>
          </a:prstGeom>
          <a:solidFill>
            <a:srgbClr val="1B3E77"/>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2" name="Rectangle 15">
            <a:extLst>
              <a:ext uri="{FF2B5EF4-FFF2-40B4-BE49-F238E27FC236}">
                <a16:creationId xmlns:a16="http://schemas.microsoft.com/office/drawing/2014/main" id="{D61325B9-157E-432D-8BD0-915F2816E4AF}"/>
              </a:ext>
            </a:extLst>
          </p:cNvPr>
          <p:cNvSpPr>
            <a:spLocks noGrp="1" noChangeArrowheads="1"/>
          </p:cNvSpPr>
          <p:nvPr>
            <p:ph type="title"/>
          </p:nvPr>
        </p:nvSpPr>
        <p:spPr bwMode="auto">
          <a:xfrm>
            <a:off x="800100" y="462577"/>
            <a:ext cx="349377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053" tIns="38018" rIns="76053" bIns="38018" numCol="1" anchor="ctr" anchorCtr="0" compatLnSpc="1">
            <a:prstTxWarp prst="textNoShape">
              <a:avLst/>
            </a:prstTxWarp>
          </a:bodyPr>
          <a:lstStyle/>
          <a:p>
            <a:pPr lvl="0"/>
            <a:r>
              <a:rPr lang="en-US" altLang="en-US"/>
              <a:t>Click to edit Master title style</a:t>
            </a:r>
          </a:p>
        </p:txBody>
      </p:sp>
      <p:sp>
        <p:nvSpPr>
          <p:cNvPr id="1031" name="Rectangle 25">
            <a:extLst>
              <a:ext uri="{FF2B5EF4-FFF2-40B4-BE49-F238E27FC236}">
                <a16:creationId xmlns:a16="http://schemas.microsoft.com/office/drawing/2014/main" id="{F69A43AE-D894-458B-B787-3A62747B9BF9}"/>
              </a:ext>
            </a:extLst>
          </p:cNvPr>
          <p:cNvSpPr>
            <a:spLocks noChangeArrowheads="1"/>
          </p:cNvSpPr>
          <p:nvPr userDrawn="1"/>
        </p:nvSpPr>
        <p:spPr bwMode="auto">
          <a:xfrm>
            <a:off x="0" y="0"/>
            <a:ext cx="36576000" cy="27432000"/>
          </a:xfrm>
          <a:prstGeom prst="rect">
            <a:avLst/>
          </a:prstGeom>
          <a:noFill/>
          <a:ln w="3175">
            <a:solidFill>
              <a:schemeClr val="tx2"/>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1033" name="Rectangle 34">
            <a:extLst>
              <a:ext uri="{FF2B5EF4-FFF2-40B4-BE49-F238E27FC236}">
                <a16:creationId xmlns:a16="http://schemas.microsoft.com/office/drawing/2014/main" id="{5B9A4B37-5F4F-4F99-A558-B6D6E4F9E64A}"/>
              </a:ext>
            </a:extLst>
          </p:cNvPr>
          <p:cNvSpPr>
            <a:spLocks noChangeArrowheads="1"/>
          </p:cNvSpPr>
          <p:nvPr userDrawn="1"/>
        </p:nvSpPr>
        <p:spPr bwMode="auto">
          <a:xfrm>
            <a:off x="18561050" y="3727938"/>
            <a:ext cx="8318500" cy="23107162"/>
          </a:xfrm>
          <a:prstGeom prst="rect">
            <a:avLst/>
          </a:prstGeom>
          <a:solidFill>
            <a:srgbClr val="FFFFFF"/>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1034" name="Rectangle 35">
            <a:extLst>
              <a:ext uri="{FF2B5EF4-FFF2-40B4-BE49-F238E27FC236}">
                <a16:creationId xmlns:a16="http://schemas.microsoft.com/office/drawing/2014/main" id="{BB68180E-F015-4668-8BAC-6E6D0F51DFFA}"/>
              </a:ext>
            </a:extLst>
          </p:cNvPr>
          <p:cNvSpPr>
            <a:spLocks noChangeArrowheads="1"/>
          </p:cNvSpPr>
          <p:nvPr userDrawn="1"/>
        </p:nvSpPr>
        <p:spPr bwMode="auto">
          <a:xfrm>
            <a:off x="27565350" y="3727938"/>
            <a:ext cx="8318500" cy="23107162"/>
          </a:xfrm>
          <a:prstGeom prst="rect">
            <a:avLst/>
          </a:prstGeom>
          <a:solidFill>
            <a:srgbClr val="FFFFFF"/>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1035" name="Rectangle 3">
            <a:extLst>
              <a:ext uri="{FF2B5EF4-FFF2-40B4-BE49-F238E27FC236}">
                <a16:creationId xmlns:a16="http://schemas.microsoft.com/office/drawing/2014/main" id="{3BDAEE3A-4F2C-4C5E-9A11-0CB0A822B106}"/>
              </a:ext>
            </a:extLst>
          </p:cNvPr>
          <p:cNvSpPr>
            <a:spLocks noChangeArrowheads="1"/>
          </p:cNvSpPr>
          <p:nvPr userDrawn="1"/>
        </p:nvSpPr>
        <p:spPr bwMode="auto">
          <a:xfrm>
            <a:off x="0" y="2972418"/>
            <a:ext cx="36576000" cy="398462"/>
          </a:xfrm>
          <a:prstGeom prst="rect">
            <a:avLst/>
          </a:prstGeom>
          <a:solidFill>
            <a:srgbClr val="A18651"/>
          </a:solidFill>
          <a:ln>
            <a:noFill/>
          </a:ln>
        </p:spPr>
        <p:txBody>
          <a:bodyPr lIns="457200" tIns="457200" rIns="457200" bIns="457200">
            <a:spAutoFit/>
          </a:bodyPr>
          <a:lstStyle>
            <a:lvl1pPr defTabSz="4389438" eaLnBrk="0" hangingPunct="0">
              <a:defRPr sz="2400">
                <a:solidFill>
                  <a:schemeClr val="tx1"/>
                </a:solidFill>
                <a:latin typeface="Arial Narrow" panose="020B0606020202030204" pitchFamily="34" charset="0"/>
              </a:defRPr>
            </a:lvl1pPr>
            <a:lvl2pPr marL="742950" indent="-285750" defTabSz="4389438" eaLnBrk="0" hangingPunct="0">
              <a:defRPr sz="2400">
                <a:solidFill>
                  <a:schemeClr val="tx1"/>
                </a:solidFill>
                <a:latin typeface="Arial Narrow" panose="020B0606020202030204" pitchFamily="34" charset="0"/>
              </a:defRPr>
            </a:lvl2pPr>
            <a:lvl3pPr marL="1143000" indent="-228600" defTabSz="4389438" eaLnBrk="0" hangingPunct="0">
              <a:defRPr sz="2400">
                <a:solidFill>
                  <a:schemeClr val="tx1"/>
                </a:solidFill>
                <a:latin typeface="Arial Narrow" panose="020B0606020202030204" pitchFamily="34" charset="0"/>
              </a:defRPr>
            </a:lvl3pPr>
            <a:lvl4pPr marL="1600200" indent="-228600" defTabSz="4389438" eaLnBrk="0" hangingPunct="0">
              <a:defRPr sz="2400">
                <a:solidFill>
                  <a:schemeClr val="tx1"/>
                </a:solidFill>
                <a:latin typeface="Arial Narrow" panose="020B0606020202030204" pitchFamily="34" charset="0"/>
              </a:defRPr>
            </a:lvl4pPr>
            <a:lvl5pPr marL="2057400" indent="-228600" defTabSz="4389438" eaLnBrk="0" hangingPunct="0">
              <a:defRPr sz="2400">
                <a:solidFill>
                  <a:schemeClr val="tx1"/>
                </a:solidFill>
                <a:latin typeface="Arial Narrow" panose="020B0606020202030204" pitchFamily="34" charset="0"/>
              </a:defRPr>
            </a:lvl5pPr>
            <a:lvl6pPr marL="2514600" indent="-228600" defTabSz="4389438" eaLnBrk="0" fontAlgn="base" hangingPunct="0">
              <a:spcBef>
                <a:spcPct val="0"/>
              </a:spcBef>
              <a:spcAft>
                <a:spcPct val="0"/>
              </a:spcAft>
              <a:defRPr sz="2400">
                <a:solidFill>
                  <a:schemeClr val="tx1"/>
                </a:solidFill>
                <a:latin typeface="Arial Narrow" panose="020B0606020202030204" pitchFamily="34" charset="0"/>
              </a:defRPr>
            </a:lvl6pPr>
            <a:lvl7pPr marL="2971800" indent="-228600" defTabSz="4389438" eaLnBrk="0" fontAlgn="base" hangingPunct="0">
              <a:spcBef>
                <a:spcPct val="0"/>
              </a:spcBef>
              <a:spcAft>
                <a:spcPct val="0"/>
              </a:spcAft>
              <a:defRPr sz="2400">
                <a:solidFill>
                  <a:schemeClr val="tx1"/>
                </a:solidFill>
                <a:latin typeface="Arial Narrow" panose="020B0606020202030204" pitchFamily="34" charset="0"/>
              </a:defRPr>
            </a:lvl7pPr>
            <a:lvl8pPr marL="3429000" indent="-228600" defTabSz="4389438" eaLnBrk="0" fontAlgn="base" hangingPunct="0">
              <a:spcBef>
                <a:spcPct val="0"/>
              </a:spcBef>
              <a:spcAft>
                <a:spcPct val="0"/>
              </a:spcAft>
              <a:defRPr sz="2400">
                <a:solidFill>
                  <a:schemeClr val="tx1"/>
                </a:solidFill>
                <a:latin typeface="Arial Narrow" panose="020B0606020202030204" pitchFamily="34" charset="0"/>
              </a:defRPr>
            </a:lvl8pPr>
            <a:lvl9pPr marL="3886200" indent="-228600" defTabSz="4389438"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sz="290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7200">
          <a:solidFill>
            <a:srgbClr val="FFFFFF"/>
          </a:solidFill>
          <a:latin typeface="+mj-lt"/>
          <a:ea typeface="+mj-ea"/>
          <a:cs typeface="+mj-cs"/>
        </a:defRPr>
      </a:lvl1pPr>
      <a:lvl2pPr algn="ctr" rtl="0" eaLnBrk="0" fontAlgn="base" hangingPunct="0">
        <a:spcBef>
          <a:spcPct val="0"/>
        </a:spcBef>
        <a:spcAft>
          <a:spcPct val="0"/>
        </a:spcAft>
        <a:defRPr sz="7200">
          <a:solidFill>
            <a:srgbClr val="FFFFFF"/>
          </a:solidFill>
          <a:latin typeface="Arial Black" pitchFamily="34" charset="0"/>
        </a:defRPr>
      </a:lvl2pPr>
      <a:lvl3pPr algn="ctr" rtl="0" eaLnBrk="0" fontAlgn="base" hangingPunct="0">
        <a:spcBef>
          <a:spcPct val="0"/>
        </a:spcBef>
        <a:spcAft>
          <a:spcPct val="0"/>
        </a:spcAft>
        <a:defRPr sz="7200">
          <a:solidFill>
            <a:srgbClr val="FFFFFF"/>
          </a:solidFill>
          <a:latin typeface="Arial Black" pitchFamily="34" charset="0"/>
        </a:defRPr>
      </a:lvl3pPr>
      <a:lvl4pPr algn="ctr" rtl="0" eaLnBrk="0" fontAlgn="base" hangingPunct="0">
        <a:spcBef>
          <a:spcPct val="0"/>
        </a:spcBef>
        <a:spcAft>
          <a:spcPct val="0"/>
        </a:spcAft>
        <a:defRPr sz="7200">
          <a:solidFill>
            <a:srgbClr val="FFFFFF"/>
          </a:solidFill>
          <a:latin typeface="Arial Black" pitchFamily="34" charset="0"/>
        </a:defRPr>
      </a:lvl4pPr>
      <a:lvl5pPr algn="ctr" rtl="0" eaLnBrk="0" fontAlgn="base" hangingPunct="0">
        <a:spcBef>
          <a:spcPct val="0"/>
        </a:spcBef>
        <a:spcAft>
          <a:spcPct val="0"/>
        </a:spcAft>
        <a:defRPr sz="7200">
          <a:solidFill>
            <a:srgbClr val="FFFFFF"/>
          </a:solidFill>
          <a:latin typeface="Arial Black" pitchFamily="34" charset="0"/>
        </a:defRPr>
      </a:lvl5pPr>
      <a:lvl6pPr marL="380985" algn="ctr" rtl="0" fontAlgn="base">
        <a:spcBef>
          <a:spcPct val="0"/>
        </a:spcBef>
        <a:spcAft>
          <a:spcPct val="0"/>
        </a:spcAft>
        <a:defRPr sz="7200">
          <a:solidFill>
            <a:srgbClr val="FFFFFF"/>
          </a:solidFill>
          <a:latin typeface="Arial Black" pitchFamily="34" charset="0"/>
        </a:defRPr>
      </a:lvl6pPr>
      <a:lvl7pPr marL="761970" algn="ctr" rtl="0" fontAlgn="base">
        <a:spcBef>
          <a:spcPct val="0"/>
        </a:spcBef>
        <a:spcAft>
          <a:spcPct val="0"/>
        </a:spcAft>
        <a:defRPr sz="7200">
          <a:solidFill>
            <a:srgbClr val="FFFFFF"/>
          </a:solidFill>
          <a:latin typeface="Arial Black" pitchFamily="34" charset="0"/>
        </a:defRPr>
      </a:lvl7pPr>
      <a:lvl8pPr marL="1142954" algn="ctr" rtl="0" fontAlgn="base">
        <a:spcBef>
          <a:spcPct val="0"/>
        </a:spcBef>
        <a:spcAft>
          <a:spcPct val="0"/>
        </a:spcAft>
        <a:defRPr sz="7200">
          <a:solidFill>
            <a:srgbClr val="FFFFFF"/>
          </a:solidFill>
          <a:latin typeface="Arial Black" pitchFamily="34" charset="0"/>
        </a:defRPr>
      </a:lvl8pPr>
      <a:lvl9pPr marL="1523939" algn="ctr" rtl="0" fontAlgn="base">
        <a:spcBef>
          <a:spcPct val="0"/>
        </a:spcBef>
        <a:spcAft>
          <a:spcPct val="0"/>
        </a:spcAft>
        <a:defRPr sz="7200">
          <a:solidFill>
            <a:srgbClr val="FFFFFF"/>
          </a:solidFill>
          <a:latin typeface="Arial Black" pitchFamily="34" charset="0"/>
        </a:defRPr>
      </a:lvl9pPr>
    </p:titleStyle>
    <p:bodyStyle>
      <a:lvl1pPr marL="284163" indent="-284163" algn="l" rtl="0" eaLnBrk="0" fontAlgn="base" hangingPunct="0">
        <a:spcBef>
          <a:spcPct val="20000"/>
        </a:spcBef>
        <a:spcAft>
          <a:spcPct val="0"/>
        </a:spcAft>
        <a:buChar char="•"/>
        <a:defRPr sz="2400">
          <a:solidFill>
            <a:schemeClr val="tx1"/>
          </a:solidFill>
          <a:latin typeface="+mn-lt"/>
          <a:ea typeface="+mn-ea"/>
          <a:cs typeface="+mn-cs"/>
        </a:defRPr>
      </a:lvl1pPr>
      <a:lvl2pPr marL="615950" indent="-234950" algn="l" rtl="0" eaLnBrk="0" fontAlgn="base" hangingPunct="0">
        <a:spcBef>
          <a:spcPct val="20000"/>
        </a:spcBef>
        <a:spcAft>
          <a:spcPct val="0"/>
        </a:spcAft>
        <a:buChar char="–"/>
        <a:defRPr sz="2400">
          <a:solidFill>
            <a:schemeClr val="tx1"/>
          </a:solidFill>
          <a:latin typeface="+mn-lt"/>
        </a:defRPr>
      </a:lvl2pPr>
      <a:lvl3pPr marL="950913" indent="-188913" algn="l" rtl="0" eaLnBrk="0" fontAlgn="base" hangingPunct="0">
        <a:spcBef>
          <a:spcPct val="20000"/>
        </a:spcBef>
        <a:spcAft>
          <a:spcPct val="0"/>
        </a:spcAft>
        <a:buChar char="•"/>
        <a:defRPr sz="2000">
          <a:solidFill>
            <a:schemeClr val="tx1"/>
          </a:solidFill>
          <a:latin typeface="+mn-lt"/>
        </a:defRPr>
      </a:lvl3pPr>
      <a:lvl4pPr marL="1331913" indent="-188913" algn="l" rtl="0" eaLnBrk="0" fontAlgn="base" hangingPunct="0">
        <a:spcBef>
          <a:spcPct val="20000"/>
        </a:spcBef>
        <a:spcAft>
          <a:spcPct val="0"/>
        </a:spcAft>
        <a:buChar char="–"/>
        <a:defRPr sz="1600">
          <a:solidFill>
            <a:schemeClr val="tx1"/>
          </a:solidFill>
          <a:latin typeface="+mn-lt"/>
        </a:defRPr>
      </a:lvl4pPr>
      <a:lvl5pPr marL="1712913" indent="-188913" algn="l" rtl="0" eaLnBrk="0" fontAlgn="base" hangingPunct="0">
        <a:spcBef>
          <a:spcPct val="20000"/>
        </a:spcBef>
        <a:spcAft>
          <a:spcPct val="0"/>
        </a:spcAft>
        <a:buChar char="»"/>
        <a:defRPr sz="1600">
          <a:solidFill>
            <a:schemeClr val="tx1"/>
          </a:solidFill>
          <a:latin typeface="+mn-lt"/>
        </a:defRPr>
      </a:lvl5pPr>
      <a:lvl6pPr marL="2095416" indent="-190492" algn="l" rtl="0" fontAlgn="base">
        <a:spcBef>
          <a:spcPct val="20000"/>
        </a:spcBef>
        <a:spcAft>
          <a:spcPct val="0"/>
        </a:spcAft>
        <a:buChar char="»"/>
        <a:defRPr sz="1600">
          <a:solidFill>
            <a:schemeClr val="tx1"/>
          </a:solidFill>
          <a:latin typeface="+mn-lt"/>
        </a:defRPr>
      </a:lvl6pPr>
      <a:lvl7pPr marL="2476401" indent="-190492" algn="l" rtl="0" fontAlgn="base">
        <a:spcBef>
          <a:spcPct val="20000"/>
        </a:spcBef>
        <a:spcAft>
          <a:spcPct val="0"/>
        </a:spcAft>
        <a:buChar char="»"/>
        <a:defRPr sz="1600">
          <a:solidFill>
            <a:schemeClr val="tx1"/>
          </a:solidFill>
          <a:latin typeface="+mn-lt"/>
        </a:defRPr>
      </a:lvl7pPr>
      <a:lvl8pPr marL="2857386" indent="-190492" algn="l" rtl="0" fontAlgn="base">
        <a:spcBef>
          <a:spcPct val="20000"/>
        </a:spcBef>
        <a:spcAft>
          <a:spcPct val="0"/>
        </a:spcAft>
        <a:buChar char="»"/>
        <a:defRPr sz="1600">
          <a:solidFill>
            <a:schemeClr val="tx1"/>
          </a:solidFill>
          <a:latin typeface="+mn-lt"/>
        </a:defRPr>
      </a:lvl8pPr>
      <a:lvl9pPr marL="3238370" indent="-190492" algn="l" rtl="0" fontAlgn="base">
        <a:spcBef>
          <a:spcPct val="20000"/>
        </a:spcBef>
        <a:spcAft>
          <a:spcPct val="0"/>
        </a:spcAft>
        <a:buChar char="»"/>
        <a:defRPr sz="1600">
          <a:solidFill>
            <a:schemeClr val="tx1"/>
          </a:solidFill>
          <a:latin typeface="+mn-lt"/>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049FDF69-E2B8-4CAD-82DA-B63309283F51}"/>
              </a:ext>
            </a:extLst>
          </p:cNvPr>
          <p:cNvSpPr>
            <a:spLocks noChangeArrowheads="1"/>
          </p:cNvSpPr>
          <p:nvPr userDrawn="1"/>
        </p:nvSpPr>
        <p:spPr bwMode="auto">
          <a:xfrm>
            <a:off x="0" y="0"/>
            <a:ext cx="36576000" cy="4000500"/>
          </a:xfrm>
          <a:prstGeom prst="rect">
            <a:avLst/>
          </a:prstGeom>
          <a:solidFill>
            <a:schemeClr val="accent1"/>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2051" name="Rectangle 3">
            <a:extLst>
              <a:ext uri="{FF2B5EF4-FFF2-40B4-BE49-F238E27FC236}">
                <a16:creationId xmlns:a16="http://schemas.microsoft.com/office/drawing/2014/main" id="{E0502911-2B07-4149-A159-FD5238F794E8}"/>
              </a:ext>
            </a:extLst>
          </p:cNvPr>
          <p:cNvSpPr>
            <a:spLocks noChangeArrowheads="1"/>
          </p:cNvSpPr>
          <p:nvPr userDrawn="1"/>
        </p:nvSpPr>
        <p:spPr bwMode="auto">
          <a:xfrm>
            <a:off x="577850" y="4699000"/>
            <a:ext cx="8312150" cy="22136100"/>
          </a:xfrm>
          <a:prstGeom prst="rect">
            <a:avLst/>
          </a:prstGeom>
          <a:solidFill>
            <a:schemeClr val="accent1"/>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2052" name="Rectangle 4">
            <a:extLst>
              <a:ext uri="{FF2B5EF4-FFF2-40B4-BE49-F238E27FC236}">
                <a16:creationId xmlns:a16="http://schemas.microsoft.com/office/drawing/2014/main" id="{72AE7968-56B8-4A88-9FC1-01425F8C2EEC}"/>
              </a:ext>
            </a:extLst>
          </p:cNvPr>
          <p:cNvSpPr>
            <a:spLocks noChangeArrowheads="1"/>
          </p:cNvSpPr>
          <p:nvPr userDrawn="1"/>
        </p:nvSpPr>
        <p:spPr bwMode="auto">
          <a:xfrm>
            <a:off x="0" y="4000500"/>
            <a:ext cx="36576000" cy="107950"/>
          </a:xfrm>
          <a:prstGeom prst="rect">
            <a:avLst/>
          </a:prstGeom>
          <a:solidFill>
            <a:srgbClr val="660000"/>
          </a:solidFill>
          <a:ln>
            <a:noFill/>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2053" name="Text Box 5">
            <a:extLst>
              <a:ext uri="{FF2B5EF4-FFF2-40B4-BE49-F238E27FC236}">
                <a16:creationId xmlns:a16="http://schemas.microsoft.com/office/drawing/2014/main" id="{598C5C95-1D56-4A92-AC7A-A4FD24E6CCFE}"/>
              </a:ext>
            </a:extLst>
          </p:cNvPr>
          <p:cNvSpPr txBox="1">
            <a:spLocks noChangeArrowheads="1"/>
          </p:cNvSpPr>
          <p:nvPr userDrawn="1"/>
        </p:nvSpPr>
        <p:spPr bwMode="auto">
          <a:xfrm>
            <a:off x="508000" y="27038300"/>
            <a:ext cx="2095500" cy="260350"/>
          </a:xfrm>
          <a:prstGeom prst="rect">
            <a:avLst/>
          </a:prstGeom>
          <a:noFill/>
          <a:ln>
            <a:noFill/>
          </a:ln>
        </p:spPr>
        <p:txBody>
          <a:bodyPr lIns="76053" tIns="38018" rIns="76053" bIns="38018">
            <a:spAutoFit/>
          </a:bodyPr>
          <a:lstStyle>
            <a:lvl1pPr eaLnBrk="0" hangingPunct="0">
              <a:defRPr sz="2400">
                <a:solidFill>
                  <a:schemeClr val="tx1"/>
                </a:solidFill>
                <a:latin typeface="Arial Narrow" pitchFamily="34" charset="0"/>
              </a:defRPr>
            </a:lvl1pPr>
            <a:lvl2pPr marL="742950" indent="-285750" eaLnBrk="0" hangingPunct="0">
              <a:defRPr sz="2400">
                <a:solidFill>
                  <a:schemeClr val="tx1"/>
                </a:solidFill>
                <a:latin typeface="Arial Narrow" pitchFamily="34" charset="0"/>
              </a:defRPr>
            </a:lvl2pPr>
            <a:lvl3pPr marL="1143000" indent="-228600" eaLnBrk="0" hangingPunct="0">
              <a:defRPr sz="2400">
                <a:solidFill>
                  <a:schemeClr val="tx1"/>
                </a:solidFill>
                <a:latin typeface="Arial Narrow" pitchFamily="34" charset="0"/>
              </a:defRPr>
            </a:lvl3pPr>
            <a:lvl4pPr marL="1600200" indent="-228600" eaLnBrk="0" hangingPunct="0">
              <a:defRPr sz="2400">
                <a:solidFill>
                  <a:schemeClr val="tx1"/>
                </a:solidFill>
                <a:latin typeface="Arial Narrow" pitchFamily="34" charset="0"/>
              </a:defRPr>
            </a:lvl4pPr>
            <a:lvl5pPr marL="2057400" indent="-228600" eaLnBrk="0" hangingPunct="0">
              <a:defRPr sz="2400">
                <a:solidFill>
                  <a:schemeClr val="tx1"/>
                </a:solidFill>
                <a:latin typeface="Arial Narrow" pitchFamily="34" charset="0"/>
              </a:defRPr>
            </a:lvl5pPr>
            <a:lvl6pPr marL="2514600" indent="-228600" eaLnBrk="0" fontAlgn="base" hangingPunct="0">
              <a:spcBef>
                <a:spcPct val="0"/>
              </a:spcBef>
              <a:spcAft>
                <a:spcPct val="0"/>
              </a:spcAft>
              <a:defRPr sz="2400">
                <a:solidFill>
                  <a:schemeClr val="tx1"/>
                </a:solidFill>
                <a:latin typeface="Arial Narrow" pitchFamily="34" charset="0"/>
              </a:defRPr>
            </a:lvl6pPr>
            <a:lvl7pPr marL="2971800" indent="-228600" eaLnBrk="0" fontAlgn="base" hangingPunct="0">
              <a:spcBef>
                <a:spcPct val="0"/>
              </a:spcBef>
              <a:spcAft>
                <a:spcPct val="0"/>
              </a:spcAft>
              <a:defRPr sz="2400">
                <a:solidFill>
                  <a:schemeClr val="tx1"/>
                </a:solidFill>
                <a:latin typeface="Arial Narrow" pitchFamily="34" charset="0"/>
              </a:defRPr>
            </a:lvl7pPr>
            <a:lvl8pPr marL="3429000" indent="-228600" eaLnBrk="0" fontAlgn="base" hangingPunct="0">
              <a:spcBef>
                <a:spcPct val="0"/>
              </a:spcBef>
              <a:spcAft>
                <a:spcPct val="0"/>
              </a:spcAft>
              <a:defRPr sz="2400">
                <a:solidFill>
                  <a:schemeClr val="tx1"/>
                </a:solidFill>
                <a:latin typeface="Arial Narrow" pitchFamily="34" charset="0"/>
              </a:defRPr>
            </a:lvl8pPr>
            <a:lvl9pPr marL="3886200" indent="-228600" eaLnBrk="0" fontAlgn="base" hangingPunct="0">
              <a:spcBef>
                <a:spcPct val="0"/>
              </a:spcBef>
              <a:spcAft>
                <a:spcPct val="0"/>
              </a:spcAft>
              <a:defRPr sz="2400">
                <a:solidFill>
                  <a:schemeClr val="tx1"/>
                </a:solidFill>
                <a:latin typeface="Arial Narrow" pitchFamily="34" charset="0"/>
              </a:defRPr>
            </a:lvl9pPr>
          </a:lstStyle>
          <a:p>
            <a:pPr>
              <a:lnSpc>
                <a:spcPct val="65000"/>
              </a:lnSpc>
              <a:spcBef>
                <a:spcPct val="50000"/>
              </a:spcBef>
              <a:defRPr/>
            </a:pPr>
            <a:r>
              <a:rPr lang="en-US" sz="400" b="1">
                <a:solidFill>
                  <a:schemeClr val="bg2"/>
                </a:solidFill>
                <a:latin typeface="Arial" pitchFamily="34" charset="0"/>
              </a:rPr>
              <a:t>POSTER TEMPLATE BY:</a:t>
            </a:r>
          </a:p>
          <a:p>
            <a:pPr>
              <a:lnSpc>
                <a:spcPct val="65000"/>
              </a:lnSpc>
              <a:spcBef>
                <a:spcPct val="50000"/>
              </a:spcBef>
              <a:defRPr/>
            </a:pPr>
            <a:r>
              <a:rPr lang="en-US" sz="800" b="1">
                <a:solidFill>
                  <a:schemeClr val="bg2"/>
                </a:solidFill>
                <a:latin typeface="Arial" pitchFamily="34" charset="0"/>
              </a:rPr>
              <a:t>www.PosterPresentations.com</a:t>
            </a:r>
          </a:p>
        </p:txBody>
      </p:sp>
      <p:sp>
        <p:nvSpPr>
          <p:cNvPr id="2054" name="Rectangle 6">
            <a:extLst>
              <a:ext uri="{FF2B5EF4-FFF2-40B4-BE49-F238E27FC236}">
                <a16:creationId xmlns:a16="http://schemas.microsoft.com/office/drawing/2014/main" id="{EA1C6504-90D8-4B0C-9734-AA296DA292B9}"/>
              </a:ext>
            </a:extLst>
          </p:cNvPr>
          <p:cNvSpPr>
            <a:spLocks noGrp="1" noChangeArrowheads="1"/>
          </p:cNvSpPr>
          <p:nvPr>
            <p:ph type="title"/>
          </p:nvPr>
        </p:nvSpPr>
        <p:spPr bwMode="auto">
          <a:xfrm>
            <a:off x="800100" y="1060450"/>
            <a:ext cx="349377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053" tIns="38018" rIns="76053" bIns="38018" numCol="1" anchor="ctr" anchorCtr="0" compatLnSpc="1">
            <a:prstTxWarp prst="textNoShape">
              <a:avLst/>
            </a:prstTxWarp>
          </a:bodyPr>
          <a:lstStyle/>
          <a:p>
            <a:pPr lvl="0"/>
            <a:r>
              <a:rPr lang="en-US" altLang="en-US"/>
              <a:t>Click to edit Master title style</a:t>
            </a:r>
          </a:p>
        </p:txBody>
      </p:sp>
      <p:sp>
        <p:nvSpPr>
          <p:cNvPr id="2055" name="Rectangle 7">
            <a:extLst>
              <a:ext uri="{FF2B5EF4-FFF2-40B4-BE49-F238E27FC236}">
                <a16:creationId xmlns:a16="http://schemas.microsoft.com/office/drawing/2014/main" id="{65FF6E7C-9FAF-43ED-969A-E7604686D707}"/>
              </a:ext>
            </a:extLst>
          </p:cNvPr>
          <p:cNvSpPr>
            <a:spLocks noGrp="1" noChangeArrowheads="1"/>
          </p:cNvSpPr>
          <p:nvPr>
            <p:ph type="body" idx="1"/>
          </p:nvPr>
        </p:nvSpPr>
        <p:spPr bwMode="auto">
          <a:xfrm>
            <a:off x="577850" y="4699000"/>
            <a:ext cx="8312150" cy="2213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0325" tIns="380325" rIns="380325" bIns="380325"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2056" name="Rectangle 8">
            <a:extLst>
              <a:ext uri="{FF2B5EF4-FFF2-40B4-BE49-F238E27FC236}">
                <a16:creationId xmlns:a16="http://schemas.microsoft.com/office/drawing/2014/main" id="{287D01C1-80CB-47B8-9999-9CC370146DC9}"/>
              </a:ext>
            </a:extLst>
          </p:cNvPr>
          <p:cNvSpPr>
            <a:spLocks noChangeArrowheads="1"/>
          </p:cNvSpPr>
          <p:nvPr userDrawn="1"/>
        </p:nvSpPr>
        <p:spPr bwMode="auto">
          <a:xfrm>
            <a:off x="0" y="0"/>
            <a:ext cx="36576000" cy="27432000"/>
          </a:xfrm>
          <a:prstGeom prst="rect">
            <a:avLst/>
          </a:prstGeom>
          <a:noFill/>
          <a:ln w="3175">
            <a:solidFill>
              <a:schemeClr val="tx2"/>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2057" name="Rectangle 9">
            <a:extLst>
              <a:ext uri="{FF2B5EF4-FFF2-40B4-BE49-F238E27FC236}">
                <a16:creationId xmlns:a16="http://schemas.microsoft.com/office/drawing/2014/main" id="{B927D72E-4B25-4BD1-BB29-F6778DA6D91F}"/>
              </a:ext>
            </a:extLst>
          </p:cNvPr>
          <p:cNvSpPr>
            <a:spLocks noChangeArrowheads="1"/>
          </p:cNvSpPr>
          <p:nvPr userDrawn="1"/>
        </p:nvSpPr>
        <p:spPr bwMode="auto">
          <a:xfrm>
            <a:off x="9575800" y="4699000"/>
            <a:ext cx="17303750" cy="22136100"/>
          </a:xfrm>
          <a:prstGeom prst="rect">
            <a:avLst/>
          </a:prstGeom>
          <a:solidFill>
            <a:schemeClr val="accent1"/>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2058" name="Rectangle 11">
            <a:extLst>
              <a:ext uri="{FF2B5EF4-FFF2-40B4-BE49-F238E27FC236}">
                <a16:creationId xmlns:a16="http://schemas.microsoft.com/office/drawing/2014/main" id="{D01FA638-57B8-4F2C-844F-15D5DE283F9A}"/>
              </a:ext>
            </a:extLst>
          </p:cNvPr>
          <p:cNvSpPr>
            <a:spLocks noChangeArrowheads="1"/>
          </p:cNvSpPr>
          <p:nvPr userDrawn="1"/>
        </p:nvSpPr>
        <p:spPr bwMode="auto">
          <a:xfrm>
            <a:off x="27565350" y="4699000"/>
            <a:ext cx="8318500" cy="22136100"/>
          </a:xfrm>
          <a:prstGeom prst="rect">
            <a:avLst/>
          </a:prstGeom>
          <a:solidFill>
            <a:schemeClr val="accent1"/>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7200">
          <a:solidFill>
            <a:schemeClr val="tx2"/>
          </a:solidFill>
          <a:latin typeface="+mj-lt"/>
          <a:ea typeface="+mj-ea"/>
          <a:cs typeface="+mj-cs"/>
        </a:defRPr>
      </a:lvl1pPr>
      <a:lvl2pPr algn="ctr" rtl="0" eaLnBrk="0" fontAlgn="base" hangingPunct="0">
        <a:spcBef>
          <a:spcPct val="0"/>
        </a:spcBef>
        <a:spcAft>
          <a:spcPct val="0"/>
        </a:spcAft>
        <a:defRPr sz="7200">
          <a:solidFill>
            <a:schemeClr val="tx2"/>
          </a:solidFill>
          <a:latin typeface="Arial Black" pitchFamily="34" charset="0"/>
        </a:defRPr>
      </a:lvl2pPr>
      <a:lvl3pPr algn="ctr" rtl="0" eaLnBrk="0" fontAlgn="base" hangingPunct="0">
        <a:spcBef>
          <a:spcPct val="0"/>
        </a:spcBef>
        <a:spcAft>
          <a:spcPct val="0"/>
        </a:spcAft>
        <a:defRPr sz="7200">
          <a:solidFill>
            <a:schemeClr val="tx2"/>
          </a:solidFill>
          <a:latin typeface="Arial Black" pitchFamily="34" charset="0"/>
        </a:defRPr>
      </a:lvl3pPr>
      <a:lvl4pPr algn="ctr" rtl="0" eaLnBrk="0" fontAlgn="base" hangingPunct="0">
        <a:spcBef>
          <a:spcPct val="0"/>
        </a:spcBef>
        <a:spcAft>
          <a:spcPct val="0"/>
        </a:spcAft>
        <a:defRPr sz="7200">
          <a:solidFill>
            <a:schemeClr val="tx2"/>
          </a:solidFill>
          <a:latin typeface="Arial Black" pitchFamily="34" charset="0"/>
        </a:defRPr>
      </a:lvl4pPr>
      <a:lvl5pPr algn="ctr" rtl="0" eaLnBrk="0" fontAlgn="base" hangingPunct="0">
        <a:spcBef>
          <a:spcPct val="0"/>
        </a:spcBef>
        <a:spcAft>
          <a:spcPct val="0"/>
        </a:spcAft>
        <a:defRPr sz="7200">
          <a:solidFill>
            <a:schemeClr val="tx2"/>
          </a:solidFill>
          <a:latin typeface="Arial Black" pitchFamily="34" charset="0"/>
        </a:defRPr>
      </a:lvl5pPr>
      <a:lvl6pPr marL="380985" algn="ctr" rtl="0" fontAlgn="base">
        <a:spcBef>
          <a:spcPct val="0"/>
        </a:spcBef>
        <a:spcAft>
          <a:spcPct val="0"/>
        </a:spcAft>
        <a:defRPr sz="7200">
          <a:solidFill>
            <a:schemeClr val="tx2"/>
          </a:solidFill>
          <a:latin typeface="Arial Black" pitchFamily="34" charset="0"/>
        </a:defRPr>
      </a:lvl6pPr>
      <a:lvl7pPr marL="761970" algn="ctr" rtl="0" fontAlgn="base">
        <a:spcBef>
          <a:spcPct val="0"/>
        </a:spcBef>
        <a:spcAft>
          <a:spcPct val="0"/>
        </a:spcAft>
        <a:defRPr sz="7200">
          <a:solidFill>
            <a:schemeClr val="tx2"/>
          </a:solidFill>
          <a:latin typeface="Arial Black" pitchFamily="34" charset="0"/>
        </a:defRPr>
      </a:lvl7pPr>
      <a:lvl8pPr marL="1142954" algn="ctr" rtl="0" fontAlgn="base">
        <a:spcBef>
          <a:spcPct val="0"/>
        </a:spcBef>
        <a:spcAft>
          <a:spcPct val="0"/>
        </a:spcAft>
        <a:defRPr sz="7200">
          <a:solidFill>
            <a:schemeClr val="tx2"/>
          </a:solidFill>
          <a:latin typeface="Arial Black" pitchFamily="34" charset="0"/>
        </a:defRPr>
      </a:lvl8pPr>
      <a:lvl9pPr marL="1523939" algn="ctr" rtl="0" fontAlgn="base">
        <a:spcBef>
          <a:spcPct val="0"/>
        </a:spcBef>
        <a:spcAft>
          <a:spcPct val="0"/>
        </a:spcAft>
        <a:defRPr sz="7200">
          <a:solidFill>
            <a:schemeClr val="tx2"/>
          </a:solidFill>
          <a:latin typeface="Arial Black" pitchFamily="34" charset="0"/>
        </a:defRPr>
      </a:lvl9pPr>
    </p:titleStyle>
    <p:bodyStyle>
      <a:lvl1pPr marL="284163" indent="-284163" algn="l" rtl="0" eaLnBrk="0" fontAlgn="base" hangingPunct="0">
        <a:spcBef>
          <a:spcPct val="20000"/>
        </a:spcBef>
        <a:spcAft>
          <a:spcPct val="0"/>
        </a:spcAft>
        <a:buChar char="•"/>
        <a:defRPr sz="2400">
          <a:solidFill>
            <a:schemeClr val="tx1"/>
          </a:solidFill>
          <a:latin typeface="+mn-lt"/>
          <a:ea typeface="+mn-ea"/>
          <a:cs typeface="+mn-cs"/>
        </a:defRPr>
      </a:lvl1pPr>
      <a:lvl2pPr marL="615950" indent="-234950" algn="l" rtl="0" eaLnBrk="0" fontAlgn="base" hangingPunct="0">
        <a:spcBef>
          <a:spcPct val="20000"/>
        </a:spcBef>
        <a:spcAft>
          <a:spcPct val="0"/>
        </a:spcAft>
        <a:buChar char="–"/>
        <a:defRPr sz="2400">
          <a:solidFill>
            <a:schemeClr val="tx1"/>
          </a:solidFill>
          <a:latin typeface="+mn-lt"/>
        </a:defRPr>
      </a:lvl2pPr>
      <a:lvl3pPr marL="950913" indent="-188913" algn="l" rtl="0" eaLnBrk="0" fontAlgn="base" hangingPunct="0">
        <a:spcBef>
          <a:spcPct val="20000"/>
        </a:spcBef>
        <a:spcAft>
          <a:spcPct val="0"/>
        </a:spcAft>
        <a:buChar char="•"/>
        <a:defRPr sz="2000">
          <a:solidFill>
            <a:schemeClr val="tx1"/>
          </a:solidFill>
          <a:latin typeface="+mn-lt"/>
        </a:defRPr>
      </a:lvl3pPr>
      <a:lvl4pPr marL="1331913" indent="-188913" algn="l" rtl="0" eaLnBrk="0" fontAlgn="base" hangingPunct="0">
        <a:spcBef>
          <a:spcPct val="20000"/>
        </a:spcBef>
        <a:spcAft>
          <a:spcPct val="0"/>
        </a:spcAft>
        <a:buChar char="–"/>
        <a:defRPr sz="1600">
          <a:solidFill>
            <a:schemeClr val="tx1"/>
          </a:solidFill>
          <a:latin typeface="+mn-lt"/>
        </a:defRPr>
      </a:lvl4pPr>
      <a:lvl5pPr marL="1712913" indent="-188913" algn="l" rtl="0" eaLnBrk="0" fontAlgn="base" hangingPunct="0">
        <a:spcBef>
          <a:spcPct val="20000"/>
        </a:spcBef>
        <a:spcAft>
          <a:spcPct val="0"/>
        </a:spcAft>
        <a:buChar char="»"/>
        <a:defRPr sz="1600">
          <a:solidFill>
            <a:schemeClr val="tx1"/>
          </a:solidFill>
          <a:latin typeface="+mn-lt"/>
        </a:defRPr>
      </a:lvl5pPr>
      <a:lvl6pPr marL="2095416" indent="-190492" algn="l" rtl="0" fontAlgn="base">
        <a:spcBef>
          <a:spcPct val="20000"/>
        </a:spcBef>
        <a:spcAft>
          <a:spcPct val="0"/>
        </a:spcAft>
        <a:buChar char="»"/>
        <a:defRPr sz="1600">
          <a:solidFill>
            <a:schemeClr val="tx1"/>
          </a:solidFill>
          <a:latin typeface="+mn-lt"/>
        </a:defRPr>
      </a:lvl6pPr>
      <a:lvl7pPr marL="2476401" indent="-190492" algn="l" rtl="0" fontAlgn="base">
        <a:spcBef>
          <a:spcPct val="20000"/>
        </a:spcBef>
        <a:spcAft>
          <a:spcPct val="0"/>
        </a:spcAft>
        <a:buChar char="»"/>
        <a:defRPr sz="1600">
          <a:solidFill>
            <a:schemeClr val="tx1"/>
          </a:solidFill>
          <a:latin typeface="+mn-lt"/>
        </a:defRPr>
      </a:lvl7pPr>
      <a:lvl8pPr marL="2857386" indent="-190492" algn="l" rtl="0" fontAlgn="base">
        <a:spcBef>
          <a:spcPct val="20000"/>
        </a:spcBef>
        <a:spcAft>
          <a:spcPct val="0"/>
        </a:spcAft>
        <a:buChar char="»"/>
        <a:defRPr sz="1600">
          <a:solidFill>
            <a:schemeClr val="tx1"/>
          </a:solidFill>
          <a:latin typeface="+mn-lt"/>
        </a:defRPr>
      </a:lvl8pPr>
      <a:lvl9pPr marL="3238370" indent="-190492" algn="l" rtl="0" fontAlgn="base">
        <a:spcBef>
          <a:spcPct val="20000"/>
        </a:spcBef>
        <a:spcAft>
          <a:spcPct val="0"/>
        </a:spcAft>
        <a:buChar char="»"/>
        <a:defRPr sz="1600">
          <a:solidFill>
            <a:schemeClr val="tx1"/>
          </a:solidFill>
          <a:latin typeface="+mn-lt"/>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DAE3426-032B-4AD8-A79C-10A95C1AF666}"/>
              </a:ext>
            </a:extLst>
          </p:cNvPr>
          <p:cNvSpPr>
            <a:spLocks noChangeArrowheads="1"/>
          </p:cNvSpPr>
          <p:nvPr userDrawn="1"/>
        </p:nvSpPr>
        <p:spPr bwMode="auto">
          <a:xfrm>
            <a:off x="0" y="0"/>
            <a:ext cx="36576000" cy="4000500"/>
          </a:xfrm>
          <a:prstGeom prst="rect">
            <a:avLst/>
          </a:prstGeom>
          <a:solidFill>
            <a:schemeClr val="accent1"/>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3075" name="Rectangle 3">
            <a:extLst>
              <a:ext uri="{FF2B5EF4-FFF2-40B4-BE49-F238E27FC236}">
                <a16:creationId xmlns:a16="http://schemas.microsoft.com/office/drawing/2014/main" id="{BD32B26A-01F3-4BEC-AE1B-C7D389112C20}"/>
              </a:ext>
            </a:extLst>
          </p:cNvPr>
          <p:cNvSpPr>
            <a:spLocks noChangeArrowheads="1"/>
          </p:cNvSpPr>
          <p:nvPr userDrawn="1"/>
        </p:nvSpPr>
        <p:spPr bwMode="auto">
          <a:xfrm>
            <a:off x="577850" y="4699000"/>
            <a:ext cx="35306000" cy="22136100"/>
          </a:xfrm>
          <a:prstGeom prst="rect">
            <a:avLst/>
          </a:prstGeom>
          <a:solidFill>
            <a:schemeClr val="accent1"/>
          </a:solidFill>
          <a:ln w="9525">
            <a:solidFill>
              <a:schemeClr val="tx1"/>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3076" name="Rectangle 4">
            <a:extLst>
              <a:ext uri="{FF2B5EF4-FFF2-40B4-BE49-F238E27FC236}">
                <a16:creationId xmlns:a16="http://schemas.microsoft.com/office/drawing/2014/main" id="{CBB6E993-5C21-4831-99AC-DFEA6C5F92D8}"/>
              </a:ext>
            </a:extLst>
          </p:cNvPr>
          <p:cNvSpPr>
            <a:spLocks noChangeArrowheads="1"/>
          </p:cNvSpPr>
          <p:nvPr userDrawn="1"/>
        </p:nvSpPr>
        <p:spPr bwMode="auto">
          <a:xfrm>
            <a:off x="0" y="4000500"/>
            <a:ext cx="36576000" cy="107950"/>
          </a:xfrm>
          <a:prstGeom prst="rect">
            <a:avLst/>
          </a:prstGeom>
          <a:solidFill>
            <a:srgbClr val="660000"/>
          </a:solidFill>
          <a:ln>
            <a:noFill/>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
        <p:nvSpPr>
          <p:cNvPr id="3077" name="Text Box 5">
            <a:extLst>
              <a:ext uri="{FF2B5EF4-FFF2-40B4-BE49-F238E27FC236}">
                <a16:creationId xmlns:a16="http://schemas.microsoft.com/office/drawing/2014/main" id="{A93C9A7E-B1E7-4B64-9AED-26CA859429A6}"/>
              </a:ext>
            </a:extLst>
          </p:cNvPr>
          <p:cNvSpPr txBox="1">
            <a:spLocks noChangeArrowheads="1"/>
          </p:cNvSpPr>
          <p:nvPr userDrawn="1"/>
        </p:nvSpPr>
        <p:spPr bwMode="auto">
          <a:xfrm>
            <a:off x="508000" y="27038300"/>
            <a:ext cx="2095500" cy="260350"/>
          </a:xfrm>
          <a:prstGeom prst="rect">
            <a:avLst/>
          </a:prstGeom>
          <a:noFill/>
          <a:ln>
            <a:noFill/>
          </a:ln>
        </p:spPr>
        <p:txBody>
          <a:bodyPr lIns="76053" tIns="38018" rIns="76053" bIns="38018">
            <a:spAutoFit/>
          </a:bodyPr>
          <a:lstStyle>
            <a:lvl1pPr eaLnBrk="0" hangingPunct="0">
              <a:defRPr sz="2400">
                <a:solidFill>
                  <a:schemeClr val="tx1"/>
                </a:solidFill>
                <a:latin typeface="Arial Narrow" pitchFamily="34" charset="0"/>
              </a:defRPr>
            </a:lvl1pPr>
            <a:lvl2pPr marL="742950" indent="-285750" eaLnBrk="0" hangingPunct="0">
              <a:defRPr sz="2400">
                <a:solidFill>
                  <a:schemeClr val="tx1"/>
                </a:solidFill>
                <a:latin typeface="Arial Narrow" pitchFamily="34" charset="0"/>
              </a:defRPr>
            </a:lvl2pPr>
            <a:lvl3pPr marL="1143000" indent="-228600" eaLnBrk="0" hangingPunct="0">
              <a:defRPr sz="2400">
                <a:solidFill>
                  <a:schemeClr val="tx1"/>
                </a:solidFill>
                <a:latin typeface="Arial Narrow" pitchFamily="34" charset="0"/>
              </a:defRPr>
            </a:lvl3pPr>
            <a:lvl4pPr marL="1600200" indent="-228600" eaLnBrk="0" hangingPunct="0">
              <a:defRPr sz="2400">
                <a:solidFill>
                  <a:schemeClr val="tx1"/>
                </a:solidFill>
                <a:latin typeface="Arial Narrow" pitchFamily="34" charset="0"/>
              </a:defRPr>
            </a:lvl4pPr>
            <a:lvl5pPr marL="2057400" indent="-228600" eaLnBrk="0" hangingPunct="0">
              <a:defRPr sz="2400">
                <a:solidFill>
                  <a:schemeClr val="tx1"/>
                </a:solidFill>
                <a:latin typeface="Arial Narrow" pitchFamily="34" charset="0"/>
              </a:defRPr>
            </a:lvl5pPr>
            <a:lvl6pPr marL="2514600" indent="-228600" eaLnBrk="0" fontAlgn="base" hangingPunct="0">
              <a:spcBef>
                <a:spcPct val="0"/>
              </a:spcBef>
              <a:spcAft>
                <a:spcPct val="0"/>
              </a:spcAft>
              <a:defRPr sz="2400">
                <a:solidFill>
                  <a:schemeClr val="tx1"/>
                </a:solidFill>
                <a:latin typeface="Arial Narrow" pitchFamily="34" charset="0"/>
              </a:defRPr>
            </a:lvl6pPr>
            <a:lvl7pPr marL="2971800" indent="-228600" eaLnBrk="0" fontAlgn="base" hangingPunct="0">
              <a:spcBef>
                <a:spcPct val="0"/>
              </a:spcBef>
              <a:spcAft>
                <a:spcPct val="0"/>
              </a:spcAft>
              <a:defRPr sz="2400">
                <a:solidFill>
                  <a:schemeClr val="tx1"/>
                </a:solidFill>
                <a:latin typeface="Arial Narrow" pitchFamily="34" charset="0"/>
              </a:defRPr>
            </a:lvl7pPr>
            <a:lvl8pPr marL="3429000" indent="-228600" eaLnBrk="0" fontAlgn="base" hangingPunct="0">
              <a:spcBef>
                <a:spcPct val="0"/>
              </a:spcBef>
              <a:spcAft>
                <a:spcPct val="0"/>
              </a:spcAft>
              <a:defRPr sz="2400">
                <a:solidFill>
                  <a:schemeClr val="tx1"/>
                </a:solidFill>
                <a:latin typeface="Arial Narrow" pitchFamily="34" charset="0"/>
              </a:defRPr>
            </a:lvl8pPr>
            <a:lvl9pPr marL="3886200" indent="-228600" eaLnBrk="0" fontAlgn="base" hangingPunct="0">
              <a:spcBef>
                <a:spcPct val="0"/>
              </a:spcBef>
              <a:spcAft>
                <a:spcPct val="0"/>
              </a:spcAft>
              <a:defRPr sz="2400">
                <a:solidFill>
                  <a:schemeClr val="tx1"/>
                </a:solidFill>
                <a:latin typeface="Arial Narrow" pitchFamily="34" charset="0"/>
              </a:defRPr>
            </a:lvl9pPr>
          </a:lstStyle>
          <a:p>
            <a:pPr>
              <a:lnSpc>
                <a:spcPct val="65000"/>
              </a:lnSpc>
              <a:spcBef>
                <a:spcPct val="50000"/>
              </a:spcBef>
              <a:defRPr/>
            </a:pPr>
            <a:r>
              <a:rPr lang="en-US" sz="400" b="1">
                <a:solidFill>
                  <a:schemeClr val="bg2"/>
                </a:solidFill>
                <a:latin typeface="Arial" pitchFamily="34" charset="0"/>
              </a:rPr>
              <a:t>POSTER TEMPLATE BY:</a:t>
            </a:r>
          </a:p>
          <a:p>
            <a:pPr>
              <a:lnSpc>
                <a:spcPct val="65000"/>
              </a:lnSpc>
              <a:spcBef>
                <a:spcPct val="50000"/>
              </a:spcBef>
              <a:defRPr/>
            </a:pPr>
            <a:r>
              <a:rPr lang="en-US" sz="800" b="1">
                <a:solidFill>
                  <a:schemeClr val="bg2"/>
                </a:solidFill>
                <a:latin typeface="Arial" pitchFamily="34" charset="0"/>
              </a:rPr>
              <a:t>www.PosterPresentations.com</a:t>
            </a:r>
          </a:p>
        </p:txBody>
      </p:sp>
      <p:sp>
        <p:nvSpPr>
          <p:cNvPr id="3078" name="Rectangle 6">
            <a:extLst>
              <a:ext uri="{FF2B5EF4-FFF2-40B4-BE49-F238E27FC236}">
                <a16:creationId xmlns:a16="http://schemas.microsoft.com/office/drawing/2014/main" id="{2B5F79E0-CF2F-4DD9-BD96-07DEA92B3233}"/>
              </a:ext>
            </a:extLst>
          </p:cNvPr>
          <p:cNvSpPr>
            <a:spLocks noGrp="1" noChangeArrowheads="1"/>
          </p:cNvSpPr>
          <p:nvPr>
            <p:ph type="title"/>
          </p:nvPr>
        </p:nvSpPr>
        <p:spPr bwMode="auto">
          <a:xfrm>
            <a:off x="800100" y="1060450"/>
            <a:ext cx="349377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053" tIns="38018" rIns="76053" bIns="38018" numCol="1" anchor="ctr" anchorCtr="0" compatLnSpc="1">
            <a:prstTxWarp prst="textNoShape">
              <a:avLst/>
            </a:prstTxWarp>
          </a:bodyPr>
          <a:lstStyle/>
          <a:p>
            <a:pPr lvl="0"/>
            <a:r>
              <a:rPr lang="en-US" altLang="en-US"/>
              <a:t>Click to edit Master title style</a:t>
            </a:r>
          </a:p>
        </p:txBody>
      </p:sp>
      <p:sp>
        <p:nvSpPr>
          <p:cNvPr id="3079" name="Rectangle 7">
            <a:extLst>
              <a:ext uri="{FF2B5EF4-FFF2-40B4-BE49-F238E27FC236}">
                <a16:creationId xmlns:a16="http://schemas.microsoft.com/office/drawing/2014/main" id="{5BF58383-332D-45F7-810E-73DF2333DAA4}"/>
              </a:ext>
            </a:extLst>
          </p:cNvPr>
          <p:cNvSpPr>
            <a:spLocks noGrp="1" noChangeArrowheads="1"/>
          </p:cNvSpPr>
          <p:nvPr>
            <p:ph type="body" idx="1"/>
          </p:nvPr>
        </p:nvSpPr>
        <p:spPr bwMode="auto">
          <a:xfrm>
            <a:off x="577850" y="4699000"/>
            <a:ext cx="35159950" cy="2213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0325" tIns="380325" rIns="380325" bIns="380325"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080" name="Rectangle 8">
            <a:extLst>
              <a:ext uri="{FF2B5EF4-FFF2-40B4-BE49-F238E27FC236}">
                <a16:creationId xmlns:a16="http://schemas.microsoft.com/office/drawing/2014/main" id="{66E2602A-674B-4FFC-9620-4AAD32CC45BE}"/>
              </a:ext>
            </a:extLst>
          </p:cNvPr>
          <p:cNvSpPr>
            <a:spLocks noChangeArrowheads="1"/>
          </p:cNvSpPr>
          <p:nvPr userDrawn="1"/>
        </p:nvSpPr>
        <p:spPr bwMode="auto">
          <a:xfrm>
            <a:off x="0" y="0"/>
            <a:ext cx="36576000" cy="27432000"/>
          </a:xfrm>
          <a:prstGeom prst="rect">
            <a:avLst/>
          </a:prstGeom>
          <a:noFill/>
          <a:ln w="3175">
            <a:solidFill>
              <a:schemeClr val="tx2"/>
            </a:solidFill>
            <a:miter lim="800000"/>
            <a:headEnd/>
            <a:tailEnd/>
          </a:ln>
        </p:spPr>
        <p:txBody>
          <a:bodyPr wrap="none" lIns="76197" tIns="38098" rIns="76197" bIns="38098" anchor="ctr"/>
          <a:lstStyle>
            <a:lvl1pPr eaLnBrk="0" hangingPunct="0">
              <a:defRPr sz="2400">
                <a:solidFill>
                  <a:schemeClr val="tx1"/>
                </a:solidFill>
                <a:latin typeface="Arial Narrow" panose="020B0606020202030204" pitchFamily="34" charset="0"/>
              </a:defRPr>
            </a:lvl1pPr>
            <a:lvl2pPr marL="742950" indent="-285750" eaLnBrk="0" hangingPunct="0">
              <a:defRPr sz="2400">
                <a:solidFill>
                  <a:schemeClr val="tx1"/>
                </a:solidFill>
                <a:latin typeface="Arial Narrow" panose="020B0606020202030204" pitchFamily="34" charset="0"/>
              </a:defRPr>
            </a:lvl2pPr>
            <a:lvl3pPr marL="1143000" indent="-228600" eaLnBrk="0" hangingPunct="0">
              <a:defRPr sz="2400">
                <a:solidFill>
                  <a:schemeClr val="tx1"/>
                </a:solidFill>
                <a:latin typeface="Arial Narrow" panose="020B0606020202030204" pitchFamily="34" charset="0"/>
              </a:defRPr>
            </a:lvl3pPr>
            <a:lvl4pPr marL="1600200" indent="-228600" eaLnBrk="0" hangingPunct="0">
              <a:defRPr sz="2400">
                <a:solidFill>
                  <a:schemeClr val="tx1"/>
                </a:solidFill>
                <a:latin typeface="Arial Narrow" panose="020B0606020202030204" pitchFamily="34" charset="0"/>
              </a:defRPr>
            </a:lvl4pPr>
            <a:lvl5pPr marL="2057400" indent="-228600" eaLnBrk="0" hangingPunct="0">
              <a:defRPr sz="2400">
                <a:solidFill>
                  <a:schemeClr val="tx1"/>
                </a:solidFill>
                <a:latin typeface="Arial Narrow" panose="020B0606020202030204" pitchFamily="34" charset="0"/>
              </a:defRPr>
            </a:lvl5pPr>
            <a:lvl6pPr marL="2514600" indent="-228600" eaLnBrk="0" fontAlgn="base" hangingPunct="0">
              <a:spcBef>
                <a:spcPct val="0"/>
              </a:spcBef>
              <a:spcAft>
                <a:spcPct val="0"/>
              </a:spcAft>
              <a:defRPr sz="2400">
                <a:solidFill>
                  <a:schemeClr val="tx1"/>
                </a:solidFill>
                <a:latin typeface="Arial Narrow" panose="020B0606020202030204" pitchFamily="34" charset="0"/>
              </a:defRPr>
            </a:lvl6pPr>
            <a:lvl7pPr marL="2971800" indent="-228600" eaLnBrk="0" fontAlgn="base" hangingPunct="0">
              <a:spcBef>
                <a:spcPct val="0"/>
              </a:spcBef>
              <a:spcAft>
                <a:spcPct val="0"/>
              </a:spcAft>
              <a:defRPr sz="2400">
                <a:solidFill>
                  <a:schemeClr val="tx1"/>
                </a:solidFill>
                <a:latin typeface="Arial Narrow" panose="020B0606020202030204" pitchFamily="34" charset="0"/>
              </a:defRPr>
            </a:lvl7pPr>
            <a:lvl8pPr marL="3429000" indent="-228600" eaLnBrk="0" fontAlgn="base" hangingPunct="0">
              <a:spcBef>
                <a:spcPct val="0"/>
              </a:spcBef>
              <a:spcAft>
                <a:spcPct val="0"/>
              </a:spcAft>
              <a:defRPr sz="2400">
                <a:solidFill>
                  <a:schemeClr val="tx1"/>
                </a:solidFill>
                <a:latin typeface="Arial Narrow" panose="020B0606020202030204" pitchFamily="34" charset="0"/>
              </a:defRPr>
            </a:lvl8pPr>
            <a:lvl9pPr marL="3886200" indent="-228600" eaLnBrk="0" fontAlgn="base" hangingPunct="0">
              <a:spcBef>
                <a:spcPct val="0"/>
              </a:spcBef>
              <a:spcAft>
                <a:spcPct val="0"/>
              </a:spcAft>
              <a:defRPr sz="2400">
                <a:solidFill>
                  <a:schemeClr val="tx1"/>
                </a:solidFill>
                <a:latin typeface="Arial Narrow" panose="020B0606020202030204" pitchFamily="34" charset="0"/>
              </a:defRPr>
            </a:lvl9pPr>
          </a:lstStyle>
          <a:p>
            <a:pPr eaLnBrk="1" hangingPunct="1">
              <a:defRPr/>
            </a:pPr>
            <a:endParaRPr lang="en-US"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0" fontAlgn="base" hangingPunct="0">
        <a:spcBef>
          <a:spcPct val="0"/>
        </a:spcBef>
        <a:spcAft>
          <a:spcPct val="0"/>
        </a:spcAft>
        <a:defRPr sz="7200">
          <a:solidFill>
            <a:schemeClr val="tx2"/>
          </a:solidFill>
          <a:latin typeface="+mj-lt"/>
          <a:ea typeface="+mj-ea"/>
          <a:cs typeface="+mj-cs"/>
        </a:defRPr>
      </a:lvl1pPr>
      <a:lvl2pPr algn="ctr" rtl="0" eaLnBrk="0" fontAlgn="base" hangingPunct="0">
        <a:spcBef>
          <a:spcPct val="0"/>
        </a:spcBef>
        <a:spcAft>
          <a:spcPct val="0"/>
        </a:spcAft>
        <a:defRPr sz="7200">
          <a:solidFill>
            <a:schemeClr val="tx2"/>
          </a:solidFill>
          <a:latin typeface="Arial Black" pitchFamily="34" charset="0"/>
        </a:defRPr>
      </a:lvl2pPr>
      <a:lvl3pPr algn="ctr" rtl="0" eaLnBrk="0" fontAlgn="base" hangingPunct="0">
        <a:spcBef>
          <a:spcPct val="0"/>
        </a:spcBef>
        <a:spcAft>
          <a:spcPct val="0"/>
        </a:spcAft>
        <a:defRPr sz="7200">
          <a:solidFill>
            <a:schemeClr val="tx2"/>
          </a:solidFill>
          <a:latin typeface="Arial Black" pitchFamily="34" charset="0"/>
        </a:defRPr>
      </a:lvl3pPr>
      <a:lvl4pPr algn="ctr" rtl="0" eaLnBrk="0" fontAlgn="base" hangingPunct="0">
        <a:spcBef>
          <a:spcPct val="0"/>
        </a:spcBef>
        <a:spcAft>
          <a:spcPct val="0"/>
        </a:spcAft>
        <a:defRPr sz="7200">
          <a:solidFill>
            <a:schemeClr val="tx2"/>
          </a:solidFill>
          <a:latin typeface="Arial Black" pitchFamily="34" charset="0"/>
        </a:defRPr>
      </a:lvl4pPr>
      <a:lvl5pPr algn="ctr" rtl="0" eaLnBrk="0" fontAlgn="base" hangingPunct="0">
        <a:spcBef>
          <a:spcPct val="0"/>
        </a:spcBef>
        <a:spcAft>
          <a:spcPct val="0"/>
        </a:spcAft>
        <a:defRPr sz="7200">
          <a:solidFill>
            <a:schemeClr val="tx2"/>
          </a:solidFill>
          <a:latin typeface="Arial Black" pitchFamily="34" charset="0"/>
        </a:defRPr>
      </a:lvl5pPr>
      <a:lvl6pPr marL="380985" algn="ctr" rtl="0" fontAlgn="base">
        <a:spcBef>
          <a:spcPct val="0"/>
        </a:spcBef>
        <a:spcAft>
          <a:spcPct val="0"/>
        </a:spcAft>
        <a:defRPr sz="7200">
          <a:solidFill>
            <a:schemeClr val="tx2"/>
          </a:solidFill>
          <a:latin typeface="Arial Black" pitchFamily="34" charset="0"/>
        </a:defRPr>
      </a:lvl6pPr>
      <a:lvl7pPr marL="761970" algn="ctr" rtl="0" fontAlgn="base">
        <a:spcBef>
          <a:spcPct val="0"/>
        </a:spcBef>
        <a:spcAft>
          <a:spcPct val="0"/>
        </a:spcAft>
        <a:defRPr sz="7200">
          <a:solidFill>
            <a:schemeClr val="tx2"/>
          </a:solidFill>
          <a:latin typeface="Arial Black" pitchFamily="34" charset="0"/>
        </a:defRPr>
      </a:lvl7pPr>
      <a:lvl8pPr marL="1142954" algn="ctr" rtl="0" fontAlgn="base">
        <a:spcBef>
          <a:spcPct val="0"/>
        </a:spcBef>
        <a:spcAft>
          <a:spcPct val="0"/>
        </a:spcAft>
        <a:defRPr sz="7200">
          <a:solidFill>
            <a:schemeClr val="tx2"/>
          </a:solidFill>
          <a:latin typeface="Arial Black" pitchFamily="34" charset="0"/>
        </a:defRPr>
      </a:lvl8pPr>
      <a:lvl9pPr marL="1523939" algn="ctr" rtl="0" fontAlgn="base">
        <a:spcBef>
          <a:spcPct val="0"/>
        </a:spcBef>
        <a:spcAft>
          <a:spcPct val="0"/>
        </a:spcAft>
        <a:defRPr sz="7200">
          <a:solidFill>
            <a:schemeClr val="tx2"/>
          </a:solidFill>
          <a:latin typeface="Arial Black" pitchFamily="34" charset="0"/>
        </a:defRPr>
      </a:lvl9pPr>
    </p:titleStyle>
    <p:bodyStyle>
      <a:lvl1pPr marL="284163" indent="-284163" algn="l" rtl="0" eaLnBrk="0" fontAlgn="base" hangingPunct="0">
        <a:spcBef>
          <a:spcPct val="20000"/>
        </a:spcBef>
        <a:spcAft>
          <a:spcPct val="0"/>
        </a:spcAft>
        <a:buChar char="•"/>
        <a:defRPr sz="2400">
          <a:solidFill>
            <a:schemeClr val="tx1"/>
          </a:solidFill>
          <a:latin typeface="+mn-lt"/>
          <a:ea typeface="+mn-ea"/>
          <a:cs typeface="+mn-cs"/>
        </a:defRPr>
      </a:lvl1pPr>
      <a:lvl2pPr marL="615950" indent="-234950" algn="l" rtl="0" eaLnBrk="0" fontAlgn="base" hangingPunct="0">
        <a:spcBef>
          <a:spcPct val="20000"/>
        </a:spcBef>
        <a:spcAft>
          <a:spcPct val="0"/>
        </a:spcAft>
        <a:buChar char="–"/>
        <a:defRPr sz="2400">
          <a:solidFill>
            <a:schemeClr val="tx1"/>
          </a:solidFill>
          <a:latin typeface="+mn-lt"/>
        </a:defRPr>
      </a:lvl2pPr>
      <a:lvl3pPr marL="950913" indent="-188913" algn="l" rtl="0" eaLnBrk="0" fontAlgn="base" hangingPunct="0">
        <a:spcBef>
          <a:spcPct val="20000"/>
        </a:spcBef>
        <a:spcAft>
          <a:spcPct val="0"/>
        </a:spcAft>
        <a:buChar char="•"/>
        <a:defRPr sz="2000">
          <a:solidFill>
            <a:schemeClr val="tx1"/>
          </a:solidFill>
          <a:latin typeface="+mn-lt"/>
        </a:defRPr>
      </a:lvl3pPr>
      <a:lvl4pPr marL="1331913" indent="-188913" algn="l" rtl="0" eaLnBrk="0" fontAlgn="base" hangingPunct="0">
        <a:spcBef>
          <a:spcPct val="20000"/>
        </a:spcBef>
        <a:spcAft>
          <a:spcPct val="0"/>
        </a:spcAft>
        <a:buChar char="–"/>
        <a:defRPr sz="1600">
          <a:solidFill>
            <a:schemeClr val="tx1"/>
          </a:solidFill>
          <a:latin typeface="+mn-lt"/>
        </a:defRPr>
      </a:lvl4pPr>
      <a:lvl5pPr marL="1712913" indent="-188913" algn="l" rtl="0" eaLnBrk="0" fontAlgn="base" hangingPunct="0">
        <a:spcBef>
          <a:spcPct val="20000"/>
        </a:spcBef>
        <a:spcAft>
          <a:spcPct val="0"/>
        </a:spcAft>
        <a:buChar char="»"/>
        <a:defRPr sz="1600">
          <a:solidFill>
            <a:schemeClr val="tx1"/>
          </a:solidFill>
          <a:latin typeface="+mn-lt"/>
        </a:defRPr>
      </a:lvl5pPr>
      <a:lvl6pPr marL="2095416" indent="-190492" algn="l" rtl="0" fontAlgn="base">
        <a:spcBef>
          <a:spcPct val="20000"/>
        </a:spcBef>
        <a:spcAft>
          <a:spcPct val="0"/>
        </a:spcAft>
        <a:buChar char="»"/>
        <a:defRPr sz="1600">
          <a:solidFill>
            <a:schemeClr val="tx1"/>
          </a:solidFill>
          <a:latin typeface="+mn-lt"/>
        </a:defRPr>
      </a:lvl6pPr>
      <a:lvl7pPr marL="2476401" indent="-190492" algn="l" rtl="0" fontAlgn="base">
        <a:spcBef>
          <a:spcPct val="20000"/>
        </a:spcBef>
        <a:spcAft>
          <a:spcPct val="0"/>
        </a:spcAft>
        <a:buChar char="»"/>
        <a:defRPr sz="1600">
          <a:solidFill>
            <a:schemeClr val="tx1"/>
          </a:solidFill>
          <a:latin typeface="+mn-lt"/>
        </a:defRPr>
      </a:lvl7pPr>
      <a:lvl8pPr marL="2857386" indent="-190492" algn="l" rtl="0" fontAlgn="base">
        <a:spcBef>
          <a:spcPct val="20000"/>
        </a:spcBef>
        <a:spcAft>
          <a:spcPct val="0"/>
        </a:spcAft>
        <a:buChar char="»"/>
        <a:defRPr sz="1600">
          <a:solidFill>
            <a:schemeClr val="tx1"/>
          </a:solidFill>
          <a:latin typeface="+mn-lt"/>
        </a:defRPr>
      </a:lvl8pPr>
      <a:lvl9pPr marL="3238370" indent="-190492" algn="l" rtl="0" fontAlgn="base">
        <a:spcBef>
          <a:spcPct val="20000"/>
        </a:spcBef>
        <a:spcAft>
          <a:spcPct val="0"/>
        </a:spcAft>
        <a:buChar char="»"/>
        <a:defRPr sz="1600">
          <a:solidFill>
            <a:schemeClr val="tx1"/>
          </a:solidFill>
          <a:latin typeface="+mn-lt"/>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whills3@gatech.edu" TargetMode="External"/><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image" Target="../media/image1.png"/><Relationship Id="rId21" Type="http://schemas.openxmlformats.org/officeDocument/2006/relationships/image" Target="../media/image15.png"/><Relationship Id="rId7" Type="http://schemas.openxmlformats.org/officeDocument/2006/relationships/image" Target="../media/image5.png"/><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mailto:msandry3@gatech.edu" TargetMode="External"/><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7.png"/><Relationship Id="rId10" Type="http://schemas.openxmlformats.org/officeDocument/2006/relationships/hyperlink" Target="mailto:shaneoh@gatech.edu" TargetMode="External"/><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hyperlink" Target="mailto:mmanley31@gatech.edu" TargetMode="External"/><Relationship Id="rId14" Type="http://schemas.openxmlformats.org/officeDocument/2006/relationships/image" Target="../media/image8.png"/><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54DC7-CA40-4582-B7E5-F2720B1D79EF}"/>
              </a:ext>
            </a:extLst>
          </p:cNvPr>
          <p:cNvPicPr>
            <a:picLocks noChangeAspect="1"/>
          </p:cNvPicPr>
          <p:nvPr/>
        </p:nvPicPr>
        <p:blipFill>
          <a:blip r:embed="rId3"/>
          <a:stretch>
            <a:fillRect/>
          </a:stretch>
        </p:blipFill>
        <p:spPr>
          <a:xfrm>
            <a:off x="28747663" y="21086217"/>
            <a:ext cx="6072153" cy="3350537"/>
          </a:xfrm>
          <a:prstGeom prst="rect">
            <a:avLst/>
          </a:prstGeom>
        </p:spPr>
      </p:pic>
      <p:pic>
        <p:nvPicPr>
          <p:cNvPr id="10" name="Picture 9">
            <a:extLst>
              <a:ext uri="{FF2B5EF4-FFF2-40B4-BE49-F238E27FC236}">
                <a16:creationId xmlns:a16="http://schemas.microsoft.com/office/drawing/2014/main" id="{EEED87B4-DA18-449C-9F29-BD5B7F143CCC}"/>
              </a:ext>
            </a:extLst>
          </p:cNvPr>
          <p:cNvPicPr>
            <a:picLocks noChangeAspect="1"/>
          </p:cNvPicPr>
          <p:nvPr/>
        </p:nvPicPr>
        <p:blipFill>
          <a:blip r:embed="rId4"/>
          <a:stretch>
            <a:fillRect/>
          </a:stretch>
        </p:blipFill>
        <p:spPr>
          <a:xfrm>
            <a:off x="2212795" y="23790125"/>
            <a:ext cx="4751029" cy="2605525"/>
          </a:xfrm>
          <a:prstGeom prst="rect">
            <a:avLst/>
          </a:prstGeom>
        </p:spPr>
      </p:pic>
      <p:sp>
        <p:nvSpPr>
          <p:cNvPr id="69" name="Text Box 389">
            <a:extLst>
              <a:ext uri="{FF2B5EF4-FFF2-40B4-BE49-F238E27FC236}">
                <a16:creationId xmlns:a16="http://schemas.microsoft.com/office/drawing/2014/main" id="{B1C4B9F1-60BD-4AE7-84F7-FF391FF8998B}"/>
              </a:ext>
            </a:extLst>
          </p:cNvPr>
          <p:cNvSpPr txBox="1">
            <a:spLocks noChangeArrowheads="1"/>
          </p:cNvSpPr>
          <p:nvPr/>
        </p:nvSpPr>
        <p:spPr bwMode="auto">
          <a:xfrm>
            <a:off x="27624490" y="4248993"/>
            <a:ext cx="8318500" cy="162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985" tIns="380985" rIns="380985" bIns="380985"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marL="342900" indent="-342900" eaLnBrk="1" hangingPunct="1">
              <a:spcBef>
                <a:spcPct val="0"/>
              </a:spcBef>
            </a:pPr>
            <a:r>
              <a:rPr lang="en-US" altLang="en-US">
                <a:latin typeface="Arial Nova Light" panose="020B0304020202020204" pitchFamily="34" charset="0"/>
              </a:rPr>
              <a:t>We tested the optimization model with different test cases. In Figure 10, we compared how many wind farms would be needed to meet 10% and 100% of Georgia’s energy consumption in the year 2021. To meet 100% of the energy consumption 214 offshore wind farms would be needed compared to only 86 offshore wind farms needed to meet only 10% of the energy consumption.</a:t>
            </a: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r>
              <a:rPr lang="en-US" altLang="en-US">
                <a:latin typeface="Arial Nova Light" panose="020B0304020202020204" pitchFamily="34" charset="0"/>
              </a:rPr>
              <a:t>One interesting case we observed is for the state of Tennessee. Our model prioritizes location over the energy generation of a potential wind farm. This is where the clustering algorithm chosen, and its parameters would impact the optimization model. Considering the clustering algorithm and centroid locations, the optimal wind farm locations could instead be clustered in one area instead of two.</a:t>
            </a: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p:txBody>
      </p:sp>
      <p:pic>
        <p:nvPicPr>
          <p:cNvPr id="1026" name="Picture 2">
            <a:extLst>
              <a:ext uri="{FF2B5EF4-FFF2-40B4-BE49-F238E27FC236}">
                <a16:creationId xmlns:a16="http://schemas.microsoft.com/office/drawing/2014/main" id="{71A40CF3-3C65-4FA8-AEA3-FEFCE86A36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10" r="11912"/>
          <a:stretch/>
        </p:blipFill>
        <p:spPr bwMode="auto">
          <a:xfrm>
            <a:off x="1892802" y="18439318"/>
            <a:ext cx="5296490" cy="3288851"/>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E3313D1-1462-402E-918F-EFF1502B8236}"/>
              </a:ext>
            </a:extLst>
          </p:cNvPr>
          <p:cNvGrpSpPr/>
          <p:nvPr/>
        </p:nvGrpSpPr>
        <p:grpSpPr>
          <a:xfrm>
            <a:off x="1248297" y="5359401"/>
            <a:ext cx="7159104" cy="3299197"/>
            <a:chOff x="734781" y="10955006"/>
            <a:chExt cx="8042099" cy="4078757"/>
          </a:xfrm>
        </p:grpSpPr>
        <p:pic>
          <p:nvPicPr>
            <p:cNvPr id="42" name="Picture 41">
              <a:extLst>
                <a:ext uri="{FF2B5EF4-FFF2-40B4-BE49-F238E27FC236}">
                  <a16:creationId xmlns:a16="http://schemas.microsoft.com/office/drawing/2014/main" id="{A2E4B5CE-8A31-4B58-97A3-2E7DB266ED6C}"/>
                </a:ext>
              </a:extLst>
            </p:cNvPr>
            <p:cNvPicPr>
              <a:picLocks noChangeAspect="1"/>
            </p:cNvPicPr>
            <p:nvPr/>
          </p:nvPicPr>
          <p:blipFill>
            <a:blip r:embed="rId6"/>
            <a:stretch>
              <a:fillRect/>
            </a:stretch>
          </p:blipFill>
          <p:spPr>
            <a:xfrm>
              <a:off x="734781" y="10955006"/>
              <a:ext cx="8034965" cy="3632314"/>
            </a:xfrm>
            <a:prstGeom prst="rect">
              <a:avLst/>
            </a:prstGeom>
            <a:solidFill>
              <a:schemeClr val="accent2"/>
            </a:solidFill>
            <a:ln w="12700">
              <a:noFill/>
            </a:ln>
          </p:spPr>
        </p:pic>
        <p:sp>
          <p:nvSpPr>
            <p:cNvPr id="43" name="Text Box 431">
              <a:extLst>
                <a:ext uri="{FF2B5EF4-FFF2-40B4-BE49-F238E27FC236}">
                  <a16:creationId xmlns:a16="http://schemas.microsoft.com/office/drawing/2014/main" id="{9E8721C5-D211-4C98-A662-F354AE6A46CC}"/>
                </a:ext>
              </a:extLst>
            </p:cNvPr>
            <p:cNvSpPr txBox="1">
              <a:spLocks noChangeArrowheads="1"/>
            </p:cNvSpPr>
            <p:nvPr/>
          </p:nvSpPr>
          <p:spPr bwMode="auto">
            <a:xfrm>
              <a:off x="822058" y="14520096"/>
              <a:ext cx="7954822" cy="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50000"/>
                </a:spcBef>
                <a:buFontTx/>
                <a:buNone/>
              </a:pPr>
              <a:r>
                <a:rPr lang="en-US" altLang="en-US" sz="2000">
                  <a:solidFill>
                    <a:srgbClr val="00B050"/>
                  </a:solidFill>
                  <a:latin typeface="Arial Narrow" panose="020B0606020202030204" pitchFamily="34" charset="0"/>
                </a:rPr>
                <a:t>Figure 1. Historic Energy Consumption in the United States [1].</a:t>
              </a:r>
            </a:p>
          </p:txBody>
        </p:sp>
      </p:grpSp>
      <p:pic>
        <p:nvPicPr>
          <p:cNvPr id="2" name="Picture 2" descr="Wind">
            <a:extLst>
              <a:ext uri="{FF2B5EF4-FFF2-40B4-BE49-F238E27FC236}">
                <a16:creationId xmlns:a16="http://schemas.microsoft.com/office/drawing/2014/main" id="{F839BBAE-FA13-4838-888D-5793F659D2A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303"/>
          <a:stretch/>
        </p:blipFill>
        <p:spPr bwMode="auto">
          <a:xfrm>
            <a:off x="1817105" y="9940940"/>
            <a:ext cx="5677362" cy="3738411"/>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5">
            <a:extLst>
              <a:ext uri="{FF2B5EF4-FFF2-40B4-BE49-F238E27FC236}">
                <a16:creationId xmlns:a16="http://schemas.microsoft.com/office/drawing/2014/main" id="{D0207FCC-791F-4B20-A0AC-52CDD9FBC704}"/>
              </a:ext>
            </a:extLst>
          </p:cNvPr>
          <p:cNvSpPr>
            <a:spLocks noChangeArrowheads="1"/>
          </p:cNvSpPr>
          <p:nvPr/>
        </p:nvSpPr>
        <p:spPr bwMode="auto">
          <a:xfrm>
            <a:off x="2094271" y="390525"/>
            <a:ext cx="33789579" cy="223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033" tIns="38010" rIns="76033" bIns="38010">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50000"/>
              </a:spcBef>
              <a:buFontTx/>
              <a:buNone/>
            </a:pPr>
            <a:r>
              <a:rPr lang="en-US" altLang="en-US" sz="7200" b="1" dirty="0">
                <a:solidFill>
                  <a:srgbClr val="FFFFFF"/>
                </a:solidFill>
                <a:latin typeface="Century Gothic" panose="020B0502020202020204" pitchFamily="34" charset="0"/>
              </a:rPr>
              <a:t>Clustering Tool for Offshore Wind Power Stations</a:t>
            </a:r>
          </a:p>
          <a:p>
            <a:pPr algn="ctr">
              <a:spcBef>
                <a:spcPct val="0"/>
              </a:spcBef>
              <a:buFontTx/>
              <a:buNone/>
            </a:pPr>
            <a:r>
              <a:rPr lang="en-US" altLang="en-US" sz="4000" b="1" dirty="0">
                <a:solidFill>
                  <a:srgbClr val="FFFFFF"/>
                </a:solidFill>
                <a:latin typeface="Calibri" panose="020F0502020204030204" pitchFamily="34" charset="0"/>
                <a:cs typeface="Calibri" panose="020F0502020204030204" pitchFamily="34" charset="0"/>
              </a:rPr>
              <a:t>Walker Hills, Madison Manley, Shane Oh, Matthew </a:t>
            </a:r>
            <a:r>
              <a:rPr lang="en-US" altLang="en-US" sz="4000" b="1" dirty="0" err="1">
                <a:solidFill>
                  <a:srgbClr val="FFFFFF"/>
                </a:solidFill>
                <a:latin typeface="Calibri" panose="020F0502020204030204" pitchFamily="34" charset="0"/>
                <a:cs typeface="Calibri" panose="020F0502020204030204" pitchFamily="34" charset="0"/>
              </a:rPr>
              <a:t>Sandry</a:t>
            </a:r>
            <a:br>
              <a:rPr lang="en-US" altLang="en-US" sz="4000" b="1" dirty="0">
                <a:solidFill>
                  <a:srgbClr val="FFFFFF"/>
                </a:solidFill>
                <a:latin typeface="Calibri" panose="020F0502020204030204" pitchFamily="34" charset="0"/>
                <a:cs typeface="Calibri" panose="020F0502020204030204" pitchFamily="34" charset="0"/>
              </a:rPr>
            </a:br>
            <a:r>
              <a:rPr lang="en-US" altLang="en-US" sz="2800" b="1" dirty="0">
                <a:solidFill>
                  <a:schemeClr val="bg1">
                    <a:lumMod val="20000"/>
                    <a:lumOff val="80000"/>
                  </a:schemeClr>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whills3@gatech.edu</a:t>
            </a:r>
            <a:r>
              <a:rPr lang="en-US" altLang="en-US" sz="2800" b="1" dirty="0">
                <a:solidFill>
                  <a:schemeClr val="bg1">
                    <a:lumMod val="20000"/>
                    <a:lumOff val="80000"/>
                  </a:schemeClr>
                </a:solidFill>
                <a:latin typeface="Calibri" panose="020F0502020204030204" pitchFamily="34" charset="0"/>
                <a:cs typeface="Calibri" panose="020F0502020204030204" pitchFamily="34" charset="0"/>
              </a:rPr>
              <a:t>, </a:t>
            </a:r>
            <a:r>
              <a:rPr lang="en-US" altLang="en-US" sz="2800" b="1" dirty="0">
                <a:solidFill>
                  <a:schemeClr val="bg1">
                    <a:lumMod val="20000"/>
                    <a:lumOff val="80000"/>
                  </a:schemeClr>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mmanley31@gatech.edu</a:t>
            </a:r>
            <a:r>
              <a:rPr lang="en-US" altLang="en-US" sz="2800" b="1" dirty="0">
                <a:solidFill>
                  <a:schemeClr val="bg1">
                    <a:lumMod val="20000"/>
                    <a:lumOff val="80000"/>
                  </a:schemeClr>
                </a:solidFill>
                <a:latin typeface="Calibri" panose="020F0502020204030204" pitchFamily="34" charset="0"/>
                <a:cs typeface="Calibri" panose="020F0502020204030204" pitchFamily="34" charset="0"/>
              </a:rPr>
              <a:t>, </a:t>
            </a:r>
            <a:r>
              <a:rPr lang="en-US" altLang="en-US" sz="2800" b="1" dirty="0">
                <a:solidFill>
                  <a:schemeClr val="bg1">
                    <a:lumMod val="20000"/>
                    <a:lumOff val="80000"/>
                  </a:schemeClr>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shaneoh@gatech.edu</a:t>
            </a:r>
            <a:r>
              <a:rPr lang="en-US" altLang="en-US" sz="2800" b="1" dirty="0">
                <a:solidFill>
                  <a:schemeClr val="bg1">
                    <a:lumMod val="20000"/>
                    <a:lumOff val="80000"/>
                  </a:schemeClr>
                </a:solidFill>
                <a:latin typeface="Calibri" panose="020F0502020204030204" pitchFamily="34" charset="0"/>
                <a:cs typeface="Calibri" panose="020F0502020204030204" pitchFamily="34" charset="0"/>
              </a:rPr>
              <a:t>, </a:t>
            </a:r>
            <a:r>
              <a:rPr lang="en-US" altLang="en-US" sz="2800" b="1" dirty="0">
                <a:solidFill>
                  <a:schemeClr val="bg1">
                    <a:lumMod val="20000"/>
                    <a:lumOff val="80000"/>
                  </a:schemeClr>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msandry3@gatech.edu</a:t>
            </a:r>
            <a:r>
              <a:rPr lang="en-US" altLang="en-US" sz="2800" b="1" dirty="0">
                <a:solidFill>
                  <a:schemeClr val="bg1">
                    <a:lumMod val="20000"/>
                    <a:lumOff val="80000"/>
                  </a:schemeClr>
                </a:solidFill>
                <a:latin typeface="Calibri" panose="020F0502020204030204" pitchFamily="34" charset="0"/>
                <a:cs typeface="Calibri" panose="020F0502020204030204" pitchFamily="34" charset="0"/>
              </a:rPr>
              <a:t> </a:t>
            </a:r>
            <a:endParaRPr lang="en-US" altLang="en-US" sz="1400" b="1" dirty="0">
              <a:solidFill>
                <a:schemeClr val="bg1">
                  <a:lumMod val="20000"/>
                  <a:lumOff val="80000"/>
                </a:schemeClr>
              </a:solidFill>
              <a:latin typeface="Calibri" panose="020F0502020204030204" pitchFamily="34" charset="0"/>
              <a:cs typeface="Calibri" panose="020F0502020204030204" pitchFamily="34" charset="0"/>
            </a:endParaRPr>
          </a:p>
        </p:txBody>
      </p:sp>
      <p:sp>
        <p:nvSpPr>
          <p:cNvPr id="5123" name="Text Box 7">
            <a:extLst>
              <a:ext uri="{FF2B5EF4-FFF2-40B4-BE49-F238E27FC236}">
                <a16:creationId xmlns:a16="http://schemas.microsoft.com/office/drawing/2014/main" id="{6396CD1A-EE98-49FA-896B-E579D0A27115}"/>
              </a:ext>
            </a:extLst>
          </p:cNvPr>
          <p:cNvSpPr txBox="1">
            <a:spLocks noChangeArrowheads="1"/>
          </p:cNvSpPr>
          <p:nvPr/>
        </p:nvSpPr>
        <p:spPr bwMode="auto">
          <a:xfrm>
            <a:off x="571500" y="3744360"/>
            <a:ext cx="8318500" cy="4921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53" tIns="38018" rIns="76053" bIns="3801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50000"/>
              </a:spcBef>
              <a:buFontTx/>
              <a:buNone/>
            </a:pPr>
            <a:r>
              <a:rPr lang="en-US" altLang="en-US" sz="2700" b="1">
                <a:solidFill>
                  <a:srgbClr val="F8F8F8"/>
                </a:solidFill>
                <a:latin typeface="Arial Narrow" panose="020B0606020202030204" pitchFamily="34" charset="0"/>
              </a:rPr>
              <a:t>Overview</a:t>
            </a:r>
          </a:p>
        </p:txBody>
      </p:sp>
      <p:sp>
        <p:nvSpPr>
          <p:cNvPr id="5124" name="Text Box 14">
            <a:extLst>
              <a:ext uri="{FF2B5EF4-FFF2-40B4-BE49-F238E27FC236}">
                <a16:creationId xmlns:a16="http://schemas.microsoft.com/office/drawing/2014/main" id="{9050F19E-B089-4A3B-982C-7910318FD136}"/>
              </a:ext>
            </a:extLst>
          </p:cNvPr>
          <p:cNvSpPr txBox="1">
            <a:spLocks noChangeArrowheads="1"/>
          </p:cNvSpPr>
          <p:nvPr/>
        </p:nvSpPr>
        <p:spPr bwMode="auto">
          <a:xfrm>
            <a:off x="577850" y="4238366"/>
            <a:ext cx="8318500" cy="1221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985" tIns="380985" rIns="380985" bIns="380985">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marL="342900" indent="-342900" eaLnBrk="1" hangingPunct="1">
              <a:spcBef>
                <a:spcPct val="0"/>
              </a:spcBef>
            </a:pPr>
            <a:r>
              <a:rPr lang="en-US" altLang="en-US">
                <a:latin typeface="Arial Nova Light" panose="020B0304020202020204" pitchFamily="34" charset="0"/>
              </a:rPr>
              <a:t>Energy consumption in the United States (US) is rapidly increasing</a:t>
            </a: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eaLnBrk="1" hangingPunct="1">
              <a:spcBef>
                <a:spcPct val="0"/>
              </a:spcBef>
              <a:buNone/>
            </a:pPr>
            <a:endParaRPr lang="en-US" altLang="en-US">
              <a:latin typeface="Arial Nova Light" panose="020B0304020202020204" pitchFamily="34" charset="0"/>
            </a:endParaRPr>
          </a:p>
          <a:p>
            <a:pPr eaLnBrk="1" hangingPunct="1">
              <a:spcBef>
                <a:spcPct val="0"/>
              </a:spcBef>
              <a:buNone/>
            </a:pPr>
            <a:endParaRPr lang="en-US" altLang="en-US">
              <a:latin typeface="Arial Nova Light" panose="020B0304020202020204" pitchFamily="34" charset="0"/>
            </a:endParaRPr>
          </a:p>
          <a:p>
            <a:pPr marL="342900" indent="-342900" eaLnBrk="1" hangingPunct="1">
              <a:spcBef>
                <a:spcPct val="0"/>
              </a:spcBef>
            </a:pPr>
            <a:r>
              <a:rPr lang="en-US" altLang="en-US">
                <a:latin typeface="Arial Nova Light" panose="020B0304020202020204" pitchFamily="34" charset="0"/>
              </a:rPr>
              <a:t>Offshore wind power generation is an attractive source of renewable energy. However, building offshore wind power generation stations requires careful planning.</a:t>
            </a: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endParaRPr lang="en-US" altLang="en-US">
              <a:latin typeface="Arial Nova Light" panose="020B0304020202020204" pitchFamily="34" charset="0"/>
            </a:endParaRPr>
          </a:p>
          <a:p>
            <a:pPr marL="342900" indent="-342900" eaLnBrk="1" hangingPunct="1">
              <a:spcBef>
                <a:spcPct val="0"/>
              </a:spcBef>
            </a:pPr>
            <a:r>
              <a:rPr lang="en-US" altLang="en-US">
                <a:latin typeface="Arial Nova Light" panose="020B0304020202020204" pitchFamily="34" charset="0"/>
              </a:rPr>
              <a:t>In our project, we present an interactive tool to visualize and analyze optimal wind farm sites. We aim to minimize the operating and variable costs in wind power while requiring to meet a certain percentage of current energy generation. </a:t>
            </a:r>
          </a:p>
        </p:txBody>
      </p:sp>
      <p:sp>
        <p:nvSpPr>
          <p:cNvPr id="5125" name="Text Box 388">
            <a:extLst>
              <a:ext uri="{FF2B5EF4-FFF2-40B4-BE49-F238E27FC236}">
                <a16:creationId xmlns:a16="http://schemas.microsoft.com/office/drawing/2014/main" id="{82133BFE-9F48-4DB0-8C6B-A5BFDD7E673F}"/>
              </a:ext>
            </a:extLst>
          </p:cNvPr>
          <p:cNvSpPr txBox="1">
            <a:spLocks noChangeArrowheads="1"/>
          </p:cNvSpPr>
          <p:nvPr/>
        </p:nvSpPr>
        <p:spPr bwMode="auto">
          <a:xfrm>
            <a:off x="571500" y="16261583"/>
            <a:ext cx="8318500" cy="4921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53" tIns="38018" rIns="76053" bIns="3801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50000"/>
              </a:spcBef>
              <a:buFontTx/>
              <a:buNone/>
            </a:pPr>
            <a:r>
              <a:rPr lang="en-US" altLang="en-US" sz="2700" b="1">
                <a:solidFill>
                  <a:srgbClr val="F8F8F8"/>
                </a:solidFill>
                <a:latin typeface="Arial Narrow" panose="020B0606020202030204" pitchFamily="34" charset="0"/>
              </a:rPr>
              <a:t>Data Collection</a:t>
            </a:r>
          </a:p>
        </p:txBody>
      </p:sp>
      <p:sp>
        <p:nvSpPr>
          <p:cNvPr id="5127" name="Text Box 405">
            <a:extLst>
              <a:ext uri="{FF2B5EF4-FFF2-40B4-BE49-F238E27FC236}">
                <a16:creationId xmlns:a16="http://schemas.microsoft.com/office/drawing/2014/main" id="{8C6C6A10-F240-4F50-A2B1-F389A30C35D9}"/>
              </a:ext>
            </a:extLst>
          </p:cNvPr>
          <p:cNvSpPr txBox="1">
            <a:spLocks noChangeArrowheads="1"/>
          </p:cNvSpPr>
          <p:nvPr/>
        </p:nvSpPr>
        <p:spPr bwMode="auto">
          <a:xfrm>
            <a:off x="9575800" y="3722429"/>
            <a:ext cx="8318500" cy="4921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53" tIns="38018" rIns="76053" bIns="3801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50000"/>
              </a:spcBef>
              <a:buFontTx/>
              <a:buNone/>
            </a:pPr>
            <a:r>
              <a:rPr lang="en-US" altLang="en-US" sz="2700" b="1">
                <a:solidFill>
                  <a:srgbClr val="F8F8F8"/>
                </a:solidFill>
                <a:latin typeface="Arial Narrow" panose="020B0606020202030204" pitchFamily="34" charset="0"/>
              </a:rPr>
              <a:t>Methods</a:t>
            </a:r>
          </a:p>
        </p:txBody>
      </p:sp>
      <p:sp>
        <p:nvSpPr>
          <p:cNvPr id="5128" name="Text Box 406">
            <a:extLst>
              <a:ext uri="{FF2B5EF4-FFF2-40B4-BE49-F238E27FC236}">
                <a16:creationId xmlns:a16="http://schemas.microsoft.com/office/drawing/2014/main" id="{70161BA1-9ADE-4214-B81C-22DD585353EC}"/>
              </a:ext>
            </a:extLst>
          </p:cNvPr>
          <p:cNvSpPr txBox="1">
            <a:spLocks noChangeArrowheads="1"/>
          </p:cNvSpPr>
          <p:nvPr/>
        </p:nvSpPr>
        <p:spPr bwMode="auto">
          <a:xfrm>
            <a:off x="588284" y="16735468"/>
            <a:ext cx="8318500" cy="769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985" tIns="380985" rIns="380985" bIns="380985"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marL="342900" indent="-342900" eaLnBrk="1" hangingPunct="1">
              <a:spcBef>
                <a:spcPct val="0"/>
              </a:spcBef>
            </a:pPr>
            <a:r>
              <a:rPr lang="en-US" altLang="en-US" dirty="0">
                <a:latin typeface="Arial Nova Light" panose="020B0304020202020204" pitchFamily="34" charset="0"/>
              </a:rPr>
              <a:t>Net power generation for the years 2001-2021 was gathered through Energy Information Administration’s (EIA) API to create total power generation of US states. A snapshot of the data is shown in </a:t>
            </a:r>
            <a:r>
              <a:rPr lang="en-US" altLang="en-US" dirty="0">
                <a:solidFill>
                  <a:srgbClr val="00B050"/>
                </a:solidFill>
                <a:latin typeface="Arial Nova Light" panose="020B0304020202020204" pitchFamily="34" charset="0"/>
              </a:rPr>
              <a:t>Figure 3</a:t>
            </a:r>
            <a:r>
              <a:rPr lang="en-US" altLang="en-US" dirty="0">
                <a:latin typeface="Arial Nova Light" panose="020B0304020202020204" pitchFamily="34" charset="0"/>
              </a:rPr>
              <a:t>. </a:t>
            </a: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eaLnBrk="1" hangingPunct="1">
              <a:spcBef>
                <a:spcPct val="0"/>
              </a:spcBef>
              <a:buFontTx/>
              <a:buNone/>
            </a:pPr>
            <a:endParaRPr lang="en-US" altLang="en-US" dirty="0">
              <a:latin typeface="Arial Nova Light" panose="020B0304020202020204" pitchFamily="34" charset="0"/>
            </a:endParaRPr>
          </a:p>
          <a:p>
            <a:pPr marL="342900" indent="-342900" eaLnBrk="1" hangingPunct="1">
              <a:spcBef>
                <a:spcPct val="0"/>
              </a:spcBef>
            </a:pPr>
            <a:r>
              <a:rPr lang="en-US" altLang="en-US" dirty="0">
                <a:latin typeface="Arial Nova Light" panose="020B0304020202020204" pitchFamily="34" charset="0"/>
              </a:rPr>
              <a:t>We downloaded a dataset from the National Renewable Energy Laboratory (NREL) for potential offshore wind farm sites, the area, the wind speed and their potential for power generation [3]. This dataset has 19427 records has a size of 1.8 MB.</a:t>
            </a:r>
          </a:p>
        </p:txBody>
      </p:sp>
      <p:sp>
        <p:nvSpPr>
          <p:cNvPr id="5136" name="Text Box 424">
            <a:extLst>
              <a:ext uri="{FF2B5EF4-FFF2-40B4-BE49-F238E27FC236}">
                <a16:creationId xmlns:a16="http://schemas.microsoft.com/office/drawing/2014/main" id="{623C372F-63CD-4168-AC04-D46CF7CA5909}"/>
              </a:ext>
            </a:extLst>
          </p:cNvPr>
          <p:cNvSpPr txBox="1">
            <a:spLocks noChangeArrowheads="1"/>
          </p:cNvSpPr>
          <p:nvPr/>
        </p:nvSpPr>
        <p:spPr bwMode="auto">
          <a:xfrm>
            <a:off x="18561050" y="3722429"/>
            <a:ext cx="8318500" cy="4921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53" tIns="38018" rIns="76053" bIns="3801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50000"/>
              </a:spcBef>
              <a:buFontTx/>
              <a:buNone/>
            </a:pPr>
            <a:r>
              <a:rPr lang="en-US" altLang="en-US" sz="2700" b="1">
                <a:solidFill>
                  <a:srgbClr val="F8F8F8"/>
                </a:solidFill>
                <a:latin typeface="Arial Narrow" panose="020B0606020202030204" pitchFamily="34" charset="0"/>
              </a:rPr>
              <a:t>Experiments</a:t>
            </a:r>
          </a:p>
        </p:txBody>
      </p:sp>
      <p:sp>
        <p:nvSpPr>
          <p:cNvPr id="5180" name="Text Box 478">
            <a:extLst>
              <a:ext uri="{FF2B5EF4-FFF2-40B4-BE49-F238E27FC236}">
                <a16:creationId xmlns:a16="http://schemas.microsoft.com/office/drawing/2014/main" id="{1A2AA484-3232-4A8C-8933-3CF90448D7B8}"/>
              </a:ext>
            </a:extLst>
          </p:cNvPr>
          <p:cNvSpPr txBox="1">
            <a:spLocks noChangeArrowheads="1"/>
          </p:cNvSpPr>
          <p:nvPr/>
        </p:nvSpPr>
        <p:spPr bwMode="auto">
          <a:xfrm>
            <a:off x="27565350" y="3733542"/>
            <a:ext cx="8318500" cy="4921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53" tIns="38018" rIns="76053" bIns="3801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50000"/>
              </a:spcBef>
              <a:buFontTx/>
              <a:buNone/>
            </a:pPr>
            <a:r>
              <a:rPr lang="en-US" altLang="en-US" sz="2700" b="1">
                <a:solidFill>
                  <a:srgbClr val="F8F8F8"/>
                </a:solidFill>
                <a:latin typeface="Arial Narrow" panose="020B0606020202030204" pitchFamily="34" charset="0"/>
              </a:rPr>
              <a:t>Optimization Model Results</a:t>
            </a:r>
          </a:p>
        </p:txBody>
      </p:sp>
      <p:sp>
        <p:nvSpPr>
          <p:cNvPr id="5182" name="Text Box 480">
            <a:extLst>
              <a:ext uri="{FF2B5EF4-FFF2-40B4-BE49-F238E27FC236}">
                <a16:creationId xmlns:a16="http://schemas.microsoft.com/office/drawing/2014/main" id="{5C054F09-D906-4D6F-8ABD-DA8E87F8B2A9}"/>
              </a:ext>
            </a:extLst>
          </p:cNvPr>
          <p:cNvSpPr txBox="1">
            <a:spLocks noChangeArrowheads="1"/>
          </p:cNvSpPr>
          <p:nvPr/>
        </p:nvSpPr>
        <p:spPr bwMode="auto">
          <a:xfrm>
            <a:off x="27565350" y="24653441"/>
            <a:ext cx="8318500" cy="4921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53" tIns="38018" rIns="76053" bIns="3801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50000"/>
              </a:spcBef>
              <a:buFontTx/>
              <a:buNone/>
            </a:pPr>
            <a:r>
              <a:rPr lang="en-US" altLang="en-US" sz="2700" b="1">
                <a:solidFill>
                  <a:srgbClr val="F8F8F8"/>
                </a:solidFill>
                <a:latin typeface="Arial Narrow" panose="020B0606020202030204" pitchFamily="34" charset="0"/>
              </a:rPr>
              <a:t>References</a:t>
            </a:r>
          </a:p>
        </p:txBody>
      </p:sp>
      <p:graphicFrame>
        <p:nvGraphicFramePr>
          <p:cNvPr id="2561" name="Group 513">
            <a:extLst>
              <a:ext uri="{FF2B5EF4-FFF2-40B4-BE49-F238E27FC236}">
                <a16:creationId xmlns:a16="http://schemas.microsoft.com/office/drawing/2014/main" id="{102F6855-077A-4E42-B05E-36560F41847F}"/>
              </a:ext>
            </a:extLst>
          </p:cNvPr>
          <p:cNvGraphicFramePr>
            <a:graphicFrameLocks noGrp="1"/>
          </p:cNvGraphicFramePr>
          <p:nvPr>
            <p:extLst>
              <p:ext uri="{D42A27DB-BD31-4B8C-83A1-F6EECF244321}">
                <p14:modId xmlns:p14="http://schemas.microsoft.com/office/powerpoint/2010/main" val="4054411156"/>
              </p:ext>
            </p:extLst>
          </p:nvPr>
        </p:nvGraphicFramePr>
        <p:xfrm>
          <a:off x="27558560" y="25122269"/>
          <a:ext cx="8318500" cy="1859200"/>
        </p:xfrm>
        <a:graphic>
          <a:graphicData uri="http://schemas.openxmlformats.org/drawingml/2006/table">
            <a:tbl>
              <a:tblPr/>
              <a:tblGrid>
                <a:gridCol w="8318500">
                  <a:extLst>
                    <a:ext uri="{9D8B030D-6E8A-4147-A177-3AD203B41FA5}">
                      <a16:colId xmlns:a16="http://schemas.microsoft.com/office/drawing/2014/main" val="20000"/>
                    </a:ext>
                  </a:extLst>
                </a:gridCol>
              </a:tblGrid>
              <a:tr h="1392166">
                <a:tc>
                  <a:txBody>
                    <a:bodyPr/>
                    <a:lstStyle/>
                    <a:p>
                      <a:pPr marL="914400" marR="0" lvl="0" indent="-914400" algn="l" defTabSz="652463"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a:ln>
                            <a:noFill/>
                          </a:ln>
                          <a:solidFill>
                            <a:schemeClr val="tx1"/>
                          </a:solidFill>
                          <a:effectLst/>
                          <a:latin typeface="Arial Narrow"/>
                        </a:rPr>
                        <a:t>[1] A. McFarland, “In 2018, the United States consumed more energy than ever before,” U.S. Energy Information Administration (EIA). [Online]. Available: https://www.eia.gov/todayinenergy/detail.php?id=39092. [Accessed: 23-Apr-2022].</a:t>
                      </a:r>
                    </a:p>
                    <a:p>
                      <a:pPr marL="914400" marR="0" lvl="0" indent="-914400" algn="l" defTabSz="652463" rtl="0" eaLnBrk="1" fontAlgn="base" latinLnBrk="0" hangingPunct="1">
                        <a:lnSpc>
                          <a:spcPct val="100000"/>
                        </a:lnSpc>
                        <a:spcBef>
                          <a:spcPct val="0"/>
                        </a:spcBef>
                        <a:spcAft>
                          <a:spcPct val="0"/>
                        </a:spcAft>
                        <a:buClrTx/>
                        <a:buSzTx/>
                        <a:buFontTx/>
                        <a:buNone/>
                        <a:tabLst/>
                        <a:defRPr/>
                      </a:pPr>
                      <a:r>
                        <a:rPr kumimoji="0" lang="en-US" sz="1500" b="0" i="0" u="none" strike="noStrike" cap="none" normalizeH="0" baseline="0">
                          <a:ln>
                            <a:noFill/>
                          </a:ln>
                          <a:solidFill>
                            <a:schemeClr val="tx1"/>
                          </a:solidFill>
                          <a:effectLst/>
                          <a:latin typeface="Arial Narrow"/>
                        </a:rPr>
                        <a:t>[2] https://www.irena.org/costs/Charts/Wind</a:t>
                      </a:r>
                    </a:p>
                    <a:p>
                      <a:pPr marL="914400" marR="0" lvl="0" indent="-914400" algn="l" defTabSz="652463"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a:ln>
                            <a:noFill/>
                          </a:ln>
                          <a:solidFill>
                            <a:schemeClr val="tx1"/>
                          </a:solidFill>
                          <a:effectLst/>
                          <a:latin typeface="Arial Narrow"/>
                        </a:rPr>
                        <a:t>[3] “Wind Data and Tools,” NREL.gov. [Online]. Available: https://www.nrel.gov/wind/data-tools.html. [Accessed: 23-Apr-2022].</a:t>
                      </a:r>
                    </a:p>
                  </a:txBody>
                  <a:tcPr marL="381000" marR="228600" marT="243800" marB="243800"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190" name="Picture 3" descr="A picture containing text, clipart&#10;&#10;Description automatically generated">
            <a:extLst>
              <a:ext uri="{FF2B5EF4-FFF2-40B4-BE49-F238E27FC236}">
                <a16:creationId xmlns:a16="http://schemas.microsoft.com/office/drawing/2014/main" id="{B97081B4-3448-4409-96C0-DD3C830EC6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235" y="1036350"/>
            <a:ext cx="5995284" cy="102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389">
            <a:extLst>
              <a:ext uri="{FF2B5EF4-FFF2-40B4-BE49-F238E27FC236}">
                <a16:creationId xmlns:a16="http://schemas.microsoft.com/office/drawing/2014/main" id="{8A9DF8E4-CBBB-49C4-A399-9AE8D23967DB}"/>
              </a:ext>
            </a:extLst>
          </p:cNvPr>
          <p:cNvSpPr txBox="1">
            <a:spLocks noChangeArrowheads="1"/>
          </p:cNvSpPr>
          <p:nvPr/>
        </p:nvSpPr>
        <p:spPr bwMode="auto">
          <a:xfrm>
            <a:off x="9545097" y="4214554"/>
            <a:ext cx="8318500" cy="2366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985" tIns="380985" rIns="380985" bIns="380985"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marL="342900" indent="-342900" eaLnBrk="1" hangingPunct="1">
              <a:spcBef>
                <a:spcPct val="0"/>
              </a:spcBef>
            </a:pPr>
            <a:r>
              <a:rPr lang="en-US" altLang="en-US" dirty="0">
                <a:latin typeface="Arial Nova Light" panose="020B0304020202020204" pitchFamily="34" charset="0"/>
              </a:rPr>
              <a:t>In this project, we used three different types of clustering algorithms: (1) K-means clustering, (2) gaussian mixture models (GMM), and (3) density-based spatial clustering of applications with noise (DBSCAN).</a:t>
            </a: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r>
              <a:rPr lang="en-US" altLang="en-US" dirty="0">
                <a:latin typeface="Arial Nova Light" panose="020B0304020202020204" pitchFamily="34" charset="0"/>
              </a:rPr>
              <a:t>We clustered the potential sites because offshore transmission lines are expensive; thus, it is efficient to have offshore power stations that collect connect to adjacent mills. The cluster size cannot be too small, because power stations are expensive and cannot be too large, due to the inefficiency of lengthy connections.</a:t>
            </a: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r>
              <a:rPr lang="en-US" altLang="en-US" dirty="0">
                <a:latin typeface="Arial Nova Light" panose="020B0304020202020204" pitchFamily="34" charset="0"/>
              </a:rPr>
              <a:t>We developed a GUI to enable users to interact with their dataset and create their own clusters and find the optimal parameters for each method. Our approach is unique in a way that we utilize different clustering algorithms mentioned as above, all while visualizing the data in a presentable manner. Planners and elected officials alike can make informed choices with our visualization tool.</a:t>
            </a: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eaLnBrk="1" hangingPunct="1">
              <a:spcBef>
                <a:spcPct val="0"/>
              </a:spcBef>
              <a:buNone/>
            </a:pPr>
            <a:endParaRPr lang="en-US" altLang="en-US" dirty="0">
              <a:latin typeface="Arial Nova Light" panose="020B0304020202020204" pitchFamily="34" charset="0"/>
            </a:endParaRPr>
          </a:p>
          <a:p>
            <a:pPr marL="342900" indent="-342900" eaLnBrk="1" hangingPunct="1">
              <a:spcBef>
                <a:spcPct val="0"/>
              </a:spcBef>
            </a:pPr>
            <a:r>
              <a:rPr lang="en-US" altLang="en-US" dirty="0">
                <a:latin typeface="Arial Nova Light" panose="020B0304020202020204" pitchFamily="34" charset="0"/>
              </a:rPr>
              <a:t>Below is the following pseudo-code of the algorithm and formulas we used to find the optimal wind site locations where the user choses the state, given year, and % of energy consumption needs they want met.</a:t>
            </a: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p:txBody>
      </p:sp>
      <p:sp>
        <p:nvSpPr>
          <p:cNvPr id="80" name="Text Box 389">
            <a:extLst>
              <a:ext uri="{FF2B5EF4-FFF2-40B4-BE49-F238E27FC236}">
                <a16:creationId xmlns:a16="http://schemas.microsoft.com/office/drawing/2014/main" id="{EBAA0AB9-D28A-4A2A-A43D-8D609F8FF7C9}"/>
              </a:ext>
            </a:extLst>
          </p:cNvPr>
          <p:cNvSpPr txBox="1">
            <a:spLocks noChangeArrowheads="1"/>
          </p:cNvSpPr>
          <p:nvPr/>
        </p:nvSpPr>
        <p:spPr bwMode="auto">
          <a:xfrm>
            <a:off x="18501910" y="3968491"/>
            <a:ext cx="8318500" cy="2286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985" tIns="380985" rIns="380985" bIns="380985"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None/>
            </a:pPr>
            <a:r>
              <a:rPr lang="en-US" altLang="en-US" sz="2000" b="1" dirty="0">
                <a:latin typeface="+mj-lt"/>
              </a:rPr>
              <a:t>Clustering</a:t>
            </a:r>
            <a:endParaRPr lang="en-US" altLang="en-US" dirty="0">
              <a:latin typeface="Arial Nova Light" panose="020B0304020202020204" pitchFamily="34" charset="0"/>
            </a:endParaRPr>
          </a:p>
          <a:p>
            <a:pPr marL="342900" indent="-342900" eaLnBrk="1" hangingPunct="1">
              <a:spcBef>
                <a:spcPct val="0"/>
              </a:spcBef>
            </a:pPr>
            <a:r>
              <a:rPr lang="en-US" altLang="en-US" dirty="0">
                <a:latin typeface="Arial Nova Light" panose="020B0304020202020204" pitchFamily="34" charset="0"/>
              </a:rPr>
              <a:t>For K-means clustering, the optimal number of points was found by examining an elbow curve. K values of 1-3 were deemed trivial because the data runs the west and east coast (k = 2). At k = 3, another cluster is added in the Southern US around the Gulf of Mexico. The three clusters are forced by the geographical location of the data.</a:t>
            </a: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r>
              <a:rPr lang="en-US" altLang="en-US" dirty="0">
                <a:latin typeface="Arial Nova Light" panose="020B0304020202020204" pitchFamily="34" charset="0"/>
              </a:rPr>
              <a:t>Gaussian-Mixture Model </a:t>
            </a:r>
            <a:endParaRPr lang="en-US" altLang="en-US" dirty="0">
              <a:solidFill>
                <a:srgbClr val="FF0000"/>
              </a:solidFill>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a:spcBef>
                <a:spcPct val="0"/>
              </a:spcBef>
              <a:buNone/>
            </a:pPr>
            <a:endParaRPr lang="en-US" altLang="en-US" dirty="0">
              <a:solidFill>
                <a:srgbClr val="000000"/>
              </a:solidFill>
              <a:latin typeface="Arial Nova Light" panose="020B0304020202020204" pitchFamily="34" charset="0"/>
            </a:endParaRPr>
          </a:p>
          <a:p>
            <a:pPr marL="342900" indent="-342900">
              <a:spcBef>
                <a:spcPct val="0"/>
              </a:spcBef>
            </a:pPr>
            <a:endParaRPr lang="en-US" altLang="en-US" dirty="0">
              <a:solidFill>
                <a:srgbClr val="000000"/>
              </a:solidFill>
              <a:latin typeface="Arial Nova Light" panose="020B0304020202020204" pitchFamily="34" charset="0"/>
            </a:endParaRPr>
          </a:p>
          <a:p>
            <a:pPr marL="342900" indent="-342900">
              <a:spcBef>
                <a:spcPct val="0"/>
              </a:spcBef>
            </a:pPr>
            <a:endParaRPr lang="en-US" altLang="en-US" dirty="0">
              <a:solidFill>
                <a:srgbClr val="000000"/>
              </a:solidFill>
              <a:latin typeface="Arial Nova Light" panose="020B0304020202020204" pitchFamily="34" charset="0"/>
            </a:endParaRPr>
          </a:p>
          <a:p>
            <a:pPr marL="342900" indent="-342900">
              <a:spcBef>
                <a:spcPct val="0"/>
              </a:spcBef>
            </a:pPr>
            <a:endParaRPr lang="en-US" altLang="en-US" dirty="0">
              <a:solidFill>
                <a:srgbClr val="000000"/>
              </a:solidFill>
              <a:latin typeface="Arial Nova Light" panose="020B0304020202020204" pitchFamily="34" charset="0"/>
            </a:endParaRPr>
          </a:p>
          <a:p>
            <a:pPr>
              <a:spcBef>
                <a:spcPct val="0"/>
              </a:spcBef>
              <a:buNone/>
            </a:pPr>
            <a:endParaRPr lang="en-US" altLang="en-US" dirty="0">
              <a:solidFill>
                <a:srgbClr val="000000"/>
              </a:solidFill>
              <a:latin typeface="Arial Nova Light" panose="020B0304020202020204" pitchFamily="34" charset="0"/>
            </a:endParaRPr>
          </a:p>
          <a:p>
            <a:pPr marL="342900" indent="-342900">
              <a:spcBef>
                <a:spcPct val="0"/>
              </a:spcBef>
            </a:pPr>
            <a:r>
              <a:rPr lang="en-US" altLang="en-US" dirty="0">
                <a:solidFill>
                  <a:srgbClr val="000000"/>
                </a:solidFill>
                <a:latin typeface="Arial Nova Light" panose="020B0304020202020204" pitchFamily="34" charset="0"/>
              </a:rPr>
              <a:t>For DBSCAN, parameter choice for epsilon and </a:t>
            </a:r>
            <a:r>
              <a:rPr lang="en-US" altLang="en-US" dirty="0" err="1">
                <a:solidFill>
                  <a:srgbClr val="000000"/>
                </a:solidFill>
                <a:latin typeface="Arial Nova Light" panose="020B0304020202020204" pitchFamily="34" charset="0"/>
              </a:rPr>
              <a:t>min_points</a:t>
            </a:r>
            <a:r>
              <a:rPr lang="en-US" altLang="en-US" dirty="0">
                <a:solidFill>
                  <a:srgbClr val="000000"/>
                </a:solidFill>
                <a:latin typeface="Arial Nova Light" panose="020B0304020202020204" pitchFamily="34" charset="0"/>
              </a:rPr>
              <a:t> has a significant impact on the clustering algorithm's performance. Values around 50 for </a:t>
            </a:r>
            <a:r>
              <a:rPr lang="en-US" altLang="en-US" dirty="0" err="1">
                <a:solidFill>
                  <a:srgbClr val="000000"/>
                </a:solidFill>
                <a:latin typeface="Arial Nova Light" panose="020B0304020202020204" pitchFamily="34" charset="0"/>
              </a:rPr>
              <a:t>min_points</a:t>
            </a:r>
            <a:r>
              <a:rPr lang="en-US" altLang="en-US" dirty="0">
                <a:solidFill>
                  <a:srgbClr val="000000"/>
                </a:solidFill>
                <a:latin typeface="Arial Nova Light" panose="020B0304020202020204" pitchFamily="34" charset="0"/>
              </a:rPr>
              <a:t> and 100 miles for epsilon produced the highest performance as measured by silhouette coefficient. Larger numbers of clusters were achievable with smaller values for both parameters, though finding a high-quality solution took much more fine tuning and still resulted in a silhouette coefficient close to 0. </a:t>
            </a: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latin typeface="Arial Nova Light" panose="020B0304020202020204" pitchFamily="34" charset="0"/>
            </a:endParaRPr>
          </a:p>
          <a:p>
            <a:pPr marL="342900" indent="-342900" eaLnBrk="1" hangingPunct="1">
              <a:spcBef>
                <a:spcPct val="0"/>
              </a:spcBef>
            </a:pPr>
            <a:endParaRPr lang="en-US" altLang="en-US" dirty="0">
              <a:solidFill>
                <a:srgbClr val="FF0000"/>
              </a:solidFill>
              <a:latin typeface="Arial Nova Light" panose="020B0304020202020204" pitchFamily="34" charset="0"/>
            </a:endParaRPr>
          </a:p>
          <a:p>
            <a:pPr marL="342900" indent="-342900" eaLnBrk="1" hangingPunct="1">
              <a:spcBef>
                <a:spcPct val="0"/>
              </a:spcBef>
            </a:pPr>
            <a:endParaRPr lang="en-US" altLang="en-US" dirty="0">
              <a:solidFill>
                <a:srgbClr val="FF0000"/>
              </a:solidFill>
              <a:latin typeface="Arial Nova Light" panose="020B0304020202020204" pitchFamily="34" charset="0"/>
            </a:endParaRPr>
          </a:p>
          <a:p>
            <a:pPr marL="342900" indent="-342900" eaLnBrk="1" hangingPunct="1">
              <a:spcBef>
                <a:spcPct val="0"/>
              </a:spcBef>
            </a:pPr>
            <a:endParaRPr lang="en-US" altLang="en-US" dirty="0">
              <a:solidFill>
                <a:srgbClr val="FF0000"/>
              </a:solidFill>
              <a:latin typeface="Arial Nova Light" panose="020B0304020202020204" pitchFamily="34" charset="0"/>
            </a:endParaRPr>
          </a:p>
          <a:p>
            <a:pPr marL="342900" indent="-342900" eaLnBrk="1" hangingPunct="1">
              <a:spcBef>
                <a:spcPct val="0"/>
              </a:spcBef>
            </a:pPr>
            <a:endParaRPr lang="en-US" altLang="en-US" dirty="0">
              <a:solidFill>
                <a:srgbClr val="FF0000"/>
              </a:solidFill>
              <a:latin typeface="Arial Nova Light" panose="020B0304020202020204" pitchFamily="34" charset="0"/>
            </a:endParaRPr>
          </a:p>
          <a:p>
            <a:pPr eaLnBrk="1" hangingPunct="1">
              <a:spcBef>
                <a:spcPct val="0"/>
              </a:spcBef>
              <a:buNone/>
            </a:pPr>
            <a:endParaRPr lang="en-US" altLang="en-US" dirty="0">
              <a:solidFill>
                <a:srgbClr val="FF0000"/>
              </a:solidFill>
              <a:latin typeface="Arial Nova Light" panose="020B0304020202020204" pitchFamily="34" charset="0"/>
            </a:endParaRPr>
          </a:p>
        </p:txBody>
      </p:sp>
      <p:graphicFrame>
        <p:nvGraphicFramePr>
          <p:cNvPr id="81" name="Table 8">
            <a:extLst>
              <a:ext uri="{FF2B5EF4-FFF2-40B4-BE49-F238E27FC236}">
                <a16:creationId xmlns:a16="http://schemas.microsoft.com/office/drawing/2014/main" id="{A9334C09-2AA5-42FB-8BA2-0321ADBB617E}"/>
              </a:ext>
            </a:extLst>
          </p:cNvPr>
          <p:cNvGraphicFramePr>
            <a:graphicFrameLocks noGrp="1"/>
          </p:cNvGraphicFramePr>
          <p:nvPr>
            <p:extLst>
              <p:ext uri="{D42A27DB-BD31-4B8C-83A1-F6EECF244321}">
                <p14:modId xmlns:p14="http://schemas.microsoft.com/office/powerpoint/2010/main" val="4258976749"/>
              </p:ext>
            </p:extLst>
          </p:nvPr>
        </p:nvGraphicFramePr>
        <p:xfrm>
          <a:off x="9939479" y="6563851"/>
          <a:ext cx="7754202" cy="2194560"/>
        </p:xfrm>
        <a:graphic>
          <a:graphicData uri="http://schemas.openxmlformats.org/drawingml/2006/table">
            <a:tbl>
              <a:tblPr firstRow="1" bandRow="1">
                <a:tableStyleId>{5C22544A-7EE6-4342-B048-85BDC9FD1C3A}</a:tableStyleId>
              </a:tblPr>
              <a:tblGrid>
                <a:gridCol w="1433371">
                  <a:extLst>
                    <a:ext uri="{9D8B030D-6E8A-4147-A177-3AD203B41FA5}">
                      <a16:colId xmlns:a16="http://schemas.microsoft.com/office/drawing/2014/main" val="12293692"/>
                    </a:ext>
                  </a:extLst>
                </a:gridCol>
                <a:gridCol w="3181350">
                  <a:extLst>
                    <a:ext uri="{9D8B030D-6E8A-4147-A177-3AD203B41FA5}">
                      <a16:colId xmlns:a16="http://schemas.microsoft.com/office/drawing/2014/main" val="2687314998"/>
                    </a:ext>
                  </a:extLst>
                </a:gridCol>
                <a:gridCol w="3139481">
                  <a:extLst>
                    <a:ext uri="{9D8B030D-6E8A-4147-A177-3AD203B41FA5}">
                      <a16:colId xmlns:a16="http://schemas.microsoft.com/office/drawing/2014/main" val="2349010682"/>
                    </a:ext>
                  </a:extLst>
                </a:gridCol>
              </a:tblGrid>
              <a:tr h="370840">
                <a:tc>
                  <a:txBody>
                    <a:bodyPr/>
                    <a:lstStyle/>
                    <a:p>
                      <a:r>
                        <a:rPr lang="en-US" sz="2000">
                          <a:solidFill>
                            <a:schemeClr val="tx1"/>
                          </a:solidFill>
                          <a:latin typeface="Arial Narrow" panose="020B0606020202030204" pitchFamily="34" charset="0"/>
                        </a:rPr>
                        <a:t>Algorithm</a:t>
                      </a:r>
                    </a:p>
                  </a:txBody>
                  <a:tcPr/>
                </a:tc>
                <a:tc>
                  <a:txBody>
                    <a:bodyPr/>
                    <a:lstStyle/>
                    <a:p>
                      <a:r>
                        <a:rPr lang="en-US" sz="2000">
                          <a:solidFill>
                            <a:schemeClr val="tx1"/>
                          </a:solidFill>
                          <a:latin typeface="Arial Narrow" panose="020B0606020202030204" pitchFamily="34" charset="0"/>
                        </a:rPr>
                        <a:t>Pros</a:t>
                      </a:r>
                    </a:p>
                  </a:txBody>
                  <a:tcPr/>
                </a:tc>
                <a:tc>
                  <a:txBody>
                    <a:bodyPr/>
                    <a:lstStyle/>
                    <a:p>
                      <a:r>
                        <a:rPr lang="en-US" sz="2000">
                          <a:solidFill>
                            <a:schemeClr val="tx1"/>
                          </a:solidFill>
                          <a:latin typeface="Arial Narrow" panose="020B0606020202030204" pitchFamily="34" charset="0"/>
                        </a:rPr>
                        <a:t>Cons</a:t>
                      </a:r>
                    </a:p>
                  </a:txBody>
                  <a:tcPr/>
                </a:tc>
                <a:extLst>
                  <a:ext uri="{0D108BD9-81ED-4DB2-BD59-A6C34878D82A}">
                    <a16:rowId xmlns:a16="http://schemas.microsoft.com/office/drawing/2014/main" val="2138050410"/>
                  </a:ext>
                </a:extLst>
              </a:tr>
              <a:tr h="370840">
                <a:tc>
                  <a:txBody>
                    <a:bodyPr/>
                    <a:lstStyle/>
                    <a:p>
                      <a:r>
                        <a:rPr lang="en-US" sz="2000">
                          <a:solidFill>
                            <a:schemeClr val="tx1"/>
                          </a:solidFill>
                          <a:latin typeface="Arial Narrow"/>
                        </a:rPr>
                        <a:t>K-means</a:t>
                      </a:r>
                      <a:endParaRPr lang="en-US" sz="2000">
                        <a:solidFill>
                          <a:schemeClr val="tx1"/>
                        </a:solidFill>
                        <a:latin typeface="Arial Narrow" panose="020B0606020202030204" pitchFamily="34" charset="0"/>
                      </a:endParaRPr>
                    </a:p>
                  </a:txBody>
                  <a:tcPr/>
                </a:tc>
                <a:tc>
                  <a:txBody>
                    <a:bodyPr/>
                    <a:lstStyle/>
                    <a:p>
                      <a:r>
                        <a:rPr lang="en-US" sz="2000">
                          <a:solidFill>
                            <a:schemeClr val="tx1"/>
                          </a:solidFill>
                          <a:latin typeface="Arial Narrow" panose="020B0606020202030204" pitchFamily="34" charset="0"/>
                        </a:rPr>
                        <a:t>Scalable; quick</a:t>
                      </a:r>
                    </a:p>
                  </a:txBody>
                  <a:tcPr/>
                </a:tc>
                <a:tc>
                  <a:txBody>
                    <a:bodyPr/>
                    <a:lstStyle/>
                    <a:p>
                      <a:r>
                        <a:rPr lang="en-US" sz="2000">
                          <a:solidFill>
                            <a:schemeClr val="tx1"/>
                          </a:solidFill>
                          <a:latin typeface="Arial Narrow" panose="020B0606020202030204" pitchFamily="34" charset="0"/>
                        </a:rPr>
                        <a:t>Prone to noise; difficult to identify outliers</a:t>
                      </a:r>
                    </a:p>
                  </a:txBody>
                  <a:tcPr/>
                </a:tc>
                <a:extLst>
                  <a:ext uri="{0D108BD9-81ED-4DB2-BD59-A6C34878D82A}">
                    <a16:rowId xmlns:a16="http://schemas.microsoft.com/office/drawing/2014/main" val="4080100748"/>
                  </a:ext>
                </a:extLst>
              </a:tr>
              <a:tr h="370840">
                <a:tc>
                  <a:txBody>
                    <a:bodyPr/>
                    <a:lstStyle/>
                    <a:p>
                      <a:r>
                        <a:rPr lang="en-US" sz="2000">
                          <a:solidFill>
                            <a:schemeClr val="tx1"/>
                          </a:solidFill>
                          <a:latin typeface="Arial Narrow" panose="020B0606020202030204" pitchFamily="34" charset="0"/>
                        </a:rPr>
                        <a:t>GMM</a:t>
                      </a:r>
                    </a:p>
                  </a:txBody>
                  <a:tcPr/>
                </a:tc>
                <a:tc>
                  <a:txBody>
                    <a:bodyPr/>
                    <a:lstStyle/>
                    <a:p>
                      <a:r>
                        <a:rPr lang="en-US" sz="2000">
                          <a:solidFill>
                            <a:schemeClr val="tx1"/>
                          </a:solidFill>
                          <a:latin typeface="Arial Narrow" panose="020B0606020202030204" pitchFamily="34" charset="0"/>
                        </a:rPr>
                        <a:t>Resistant to outliers; quick</a:t>
                      </a:r>
                    </a:p>
                  </a:txBody>
                  <a:tcPr/>
                </a:tc>
                <a:tc>
                  <a:txBody>
                    <a:bodyPr/>
                    <a:lstStyle/>
                    <a:p>
                      <a:r>
                        <a:rPr lang="en-US" sz="2000">
                          <a:solidFill>
                            <a:schemeClr val="tx1"/>
                          </a:solidFill>
                          <a:latin typeface="Arial Narrow" panose="020B0606020202030204" pitchFamily="34" charset="0"/>
                        </a:rPr>
                        <a:t>Complex algorithm</a:t>
                      </a:r>
                    </a:p>
                  </a:txBody>
                  <a:tcPr/>
                </a:tc>
                <a:extLst>
                  <a:ext uri="{0D108BD9-81ED-4DB2-BD59-A6C34878D82A}">
                    <a16:rowId xmlns:a16="http://schemas.microsoft.com/office/drawing/2014/main" val="2110861639"/>
                  </a:ext>
                </a:extLst>
              </a:tr>
              <a:tr h="370840">
                <a:tc>
                  <a:txBody>
                    <a:bodyPr/>
                    <a:lstStyle/>
                    <a:p>
                      <a:r>
                        <a:rPr lang="en-US" sz="2000">
                          <a:solidFill>
                            <a:schemeClr val="tx1"/>
                          </a:solidFill>
                          <a:latin typeface="Arial Narrow" panose="020B0606020202030204" pitchFamily="34" charset="0"/>
                        </a:rPr>
                        <a:t>DBSCAN</a:t>
                      </a:r>
                    </a:p>
                  </a:txBody>
                  <a:tcPr/>
                </a:tc>
                <a:tc>
                  <a:txBody>
                    <a:bodyPr/>
                    <a:lstStyle/>
                    <a:p>
                      <a:r>
                        <a:rPr lang="en-US" sz="2000">
                          <a:solidFill>
                            <a:schemeClr val="tx1"/>
                          </a:solidFill>
                          <a:latin typeface="Arial Narrow" panose="020B0606020202030204" pitchFamily="34" charset="0"/>
                        </a:rPr>
                        <a:t>Cluster size can be different shape/size; resistant to outliers</a:t>
                      </a:r>
                    </a:p>
                  </a:txBody>
                  <a:tcPr/>
                </a:tc>
                <a:tc>
                  <a:txBody>
                    <a:bodyPr/>
                    <a:lstStyle/>
                    <a:p>
                      <a:r>
                        <a:rPr lang="en-US" sz="2000">
                          <a:solidFill>
                            <a:schemeClr val="tx1"/>
                          </a:solidFill>
                          <a:latin typeface="Arial Narrow" panose="020B0606020202030204" pitchFamily="34" charset="0"/>
                        </a:rPr>
                        <a:t>Sensitive to epsilon and </a:t>
                      </a:r>
                      <a:r>
                        <a:rPr lang="en-US" sz="2000" err="1">
                          <a:solidFill>
                            <a:schemeClr val="tx1"/>
                          </a:solidFill>
                          <a:latin typeface="Arial Narrow" panose="020B0606020202030204" pitchFamily="34" charset="0"/>
                        </a:rPr>
                        <a:t>min_points</a:t>
                      </a:r>
                      <a:endParaRPr lang="en-US" sz="2000">
                        <a:solidFill>
                          <a:schemeClr val="tx1"/>
                        </a:solidFill>
                        <a:latin typeface="Arial Narrow" panose="020B0606020202030204" pitchFamily="34" charset="0"/>
                      </a:endParaRPr>
                    </a:p>
                  </a:txBody>
                  <a:tcPr/>
                </a:tc>
                <a:extLst>
                  <a:ext uri="{0D108BD9-81ED-4DB2-BD59-A6C34878D82A}">
                    <a16:rowId xmlns:a16="http://schemas.microsoft.com/office/drawing/2014/main" val="3101957126"/>
                  </a:ext>
                </a:extLst>
              </a:tr>
            </a:tbl>
          </a:graphicData>
        </a:graphic>
      </p:graphicFrame>
      <p:sp>
        <p:nvSpPr>
          <p:cNvPr id="82" name="Text Box 431">
            <a:extLst>
              <a:ext uri="{FF2B5EF4-FFF2-40B4-BE49-F238E27FC236}">
                <a16:creationId xmlns:a16="http://schemas.microsoft.com/office/drawing/2014/main" id="{325C06D6-FCC6-44EE-BA47-B8A38DB4323C}"/>
              </a:ext>
            </a:extLst>
          </p:cNvPr>
          <p:cNvSpPr txBox="1">
            <a:spLocks noChangeArrowheads="1"/>
          </p:cNvSpPr>
          <p:nvPr/>
        </p:nvSpPr>
        <p:spPr bwMode="auto">
          <a:xfrm>
            <a:off x="9933129" y="8810658"/>
            <a:ext cx="7954821"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50000"/>
              </a:spcBef>
              <a:buFontTx/>
              <a:buNone/>
            </a:pPr>
            <a:r>
              <a:rPr lang="en-US" altLang="en-US" sz="2000">
                <a:solidFill>
                  <a:srgbClr val="00B050"/>
                </a:solidFill>
                <a:latin typeface="Arial Narrow" panose="020B0606020202030204" pitchFamily="34" charset="0"/>
              </a:rPr>
              <a:t>Table 1. Advantages &amp; Disadvantages of Clustering Algorithms</a:t>
            </a:r>
          </a:p>
        </p:txBody>
      </p:sp>
      <p:pic>
        <p:nvPicPr>
          <p:cNvPr id="5230" name="Picture 110">
            <a:extLst>
              <a:ext uri="{FF2B5EF4-FFF2-40B4-BE49-F238E27FC236}">
                <a16:creationId xmlns:a16="http://schemas.microsoft.com/office/drawing/2014/main" id="{D14E7841-AD7B-4D75-85FA-F51CE72214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44057" y="7969042"/>
            <a:ext cx="3423877" cy="2882390"/>
          </a:xfrm>
          <a:prstGeom prst="rect">
            <a:avLst/>
          </a:prstGeom>
          <a:noFill/>
          <a:extLst>
            <a:ext uri="{909E8E84-426E-40DD-AFC4-6F175D3DCCD1}">
              <a14:hiddenFill xmlns:a14="http://schemas.microsoft.com/office/drawing/2010/main">
                <a:solidFill>
                  <a:srgbClr val="FFFFFF"/>
                </a:solidFill>
              </a14:hiddenFill>
            </a:ext>
          </a:extLst>
        </p:spPr>
      </p:pic>
      <p:sp>
        <p:nvSpPr>
          <p:cNvPr id="37" name="Text Box 431">
            <a:extLst>
              <a:ext uri="{FF2B5EF4-FFF2-40B4-BE49-F238E27FC236}">
                <a16:creationId xmlns:a16="http://schemas.microsoft.com/office/drawing/2014/main" id="{4F893904-9189-4081-AFAD-52F88E75776D}"/>
              </a:ext>
            </a:extLst>
          </p:cNvPr>
          <p:cNvSpPr txBox="1">
            <a:spLocks noChangeArrowheads="1"/>
          </p:cNvSpPr>
          <p:nvPr/>
        </p:nvSpPr>
        <p:spPr bwMode="auto">
          <a:xfrm>
            <a:off x="2445738" y="21444646"/>
            <a:ext cx="4118942"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dirty="0">
                <a:solidFill>
                  <a:srgbClr val="00B050"/>
                </a:solidFill>
                <a:latin typeface="Arial Narrow"/>
              </a:rPr>
              <a:t>Figure 3. Active Power Plants in the US.</a:t>
            </a:r>
            <a:endParaRPr lang="en-US" altLang="en-US" sz="2000" dirty="0">
              <a:solidFill>
                <a:srgbClr val="00B050"/>
              </a:solidFill>
              <a:latin typeface="Arial Narrow" panose="020B0606020202030204" pitchFamily="34" charset="0"/>
            </a:endParaRPr>
          </a:p>
        </p:txBody>
      </p:sp>
      <p:pic>
        <p:nvPicPr>
          <p:cNvPr id="1030" name="Picture 6">
            <a:extLst>
              <a:ext uri="{FF2B5EF4-FFF2-40B4-BE49-F238E27FC236}">
                <a16:creationId xmlns:a16="http://schemas.microsoft.com/office/drawing/2014/main" id="{7BF6DA13-E61A-4FFB-A733-D4B003265E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754027" y="15267454"/>
            <a:ext cx="3968194" cy="4233329"/>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431">
            <a:extLst>
              <a:ext uri="{FF2B5EF4-FFF2-40B4-BE49-F238E27FC236}">
                <a16:creationId xmlns:a16="http://schemas.microsoft.com/office/drawing/2014/main" id="{CC204BB7-58CD-4F3D-8BB3-7980CCFB667E}"/>
              </a:ext>
            </a:extLst>
          </p:cNvPr>
          <p:cNvSpPr txBox="1">
            <a:spLocks noChangeArrowheads="1"/>
          </p:cNvSpPr>
          <p:nvPr/>
        </p:nvSpPr>
        <p:spPr bwMode="auto">
          <a:xfrm>
            <a:off x="10872402" y="19483641"/>
            <a:ext cx="7954821"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Figure 5. Graphical User Interface (GUI) for clustering the data. </a:t>
            </a:r>
            <a:endParaRPr lang="en-US" altLang="en-US" sz="2000">
              <a:solidFill>
                <a:srgbClr val="00B050"/>
              </a:solidFill>
              <a:latin typeface="Arial Narrow" panose="020B0606020202030204" pitchFamily="34" charset="0"/>
            </a:endParaRPr>
          </a:p>
        </p:txBody>
      </p:sp>
      <p:pic>
        <p:nvPicPr>
          <p:cNvPr id="1028" name="Picture 4" descr="image">
            <a:extLst>
              <a:ext uri="{FF2B5EF4-FFF2-40B4-BE49-F238E27FC236}">
                <a16:creationId xmlns:a16="http://schemas.microsoft.com/office/drawing/2014/main" id="{1820B746-6C3E-4D90-97EF-34F1572F1C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3127"/>
          <a:stretch/>
        </p:blipFill>
        <p:spPr bwMode="auto">
          <a:xfrm>
            <a:off x="18705798" y="7342496"/>
            <a:ext cx="4738259" cy="34239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a:extLst>
              <a:ext uri="{FF2B5EF4-FFF2-40B4-BE49-F238E27FC236}">
                <a16:creationId xmlns:a16="http://schemas.microsoft.com/office/drawing/2014/main" id="{7FD17E2C-BF2B-4C66-98DB-2371ACE5F47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3287"/>
          <a:stretch/>
        </p:blipFill>
        <p:spPr bwMode="auto">
          <a:xfrm>
            <a:off x="20275714" y="12049484"/>
            <a:ext cx="5231709" cy="34730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a:extLst>
              <a:ext uri="{FF2B5EF4-FFF2-40B4-BE49-F238E27FC236}">
                <a16:creationId xmlns:a16="http://schemas.microsoft.com/office/drawing/2014/main" id="{013686F3-45C9-4EB0-8BF1-3A66237521B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3181"/>
          <a:stretch/>
        </p:blipFill>
        <p:spPr bwMode="auto">
          <a:xfrm>
            <a:off x="19695828" y="22978175"/>
            <a:ext cx="5930664" cy="3376336"/>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431">
            <a:extLst>
              <a:ext uri="{FF2B5EF4-FFF2-40B4-BE49-F238E27FC236}">
                <a16:creationId xmlns:a16="http://schemas.microsoft.com/office/drawing/2014/main" id="{D4979841-EB62-47EF-ABAC-E15F2E302361}"/>
              </a:ext>
            </a:extLst>
          </p:cNvPr>
          <p:cNvSpPr txBox="1">
            <a:spLocks noChangeArrowheads="1"/>
          </p:cNvSpPr>
          <p:nvPr/>
        </p:nvSpPr>
        <p:spPr bwMode="auto">
          <a:xfrm>
            <a:off x="1248297" y="13712469"/>
            <a:ext cx="6944250"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50000"/>
              </a:spcBef>
              <a:buFontTx/>
              <a:buNone/>
            </a:pPr>
            <a:r>
              <a:rPr lang="en-US" altLang="en-US" sz="2000">
                <a:solidFill>
                  <a:srgbClr val="00B050"/>
                </a:solidFill>
                <a:latin typeface="Arial Narrow" panose="020B0606020202030204" pitchFamily="34" charset="0"/>
              </a:rPr>
              <a:t>Figure 2. Cost breakdown of Wind Site [2].</a:t>
            </a:r>
          </a:p>
        </p:txBody>
      </p:sp>
      <p:sp>
        <p:nvSpPr>
          <p:cNvPr id="47" name="Text Box 431">
            <a:extLst>
              <a:ext uri="{FF2B5EF4-FFF2-40B4-BE49-F238E27FC236}">
                <a16:creationId xmlns:a16="http://schemas.microsoft.com/office/drawing/2014/main" id="{7EF2F9FA-972E-431E-AFE7-70C6F45D15BE}"/>
              </a:ext>
            </a:extLst>
          </p:cNvPr>
          <p:cNvSpPr txBox="1">
            <a:spLocks noChangeArrowheads="1"/>
          </p:cNvSpPr>
          <p:nvPr/>
        </p:nvSpPr>
        <p:spPr bwMode="auto">
          <a:xfrm>
            <a:off x="2445738" y="26317913"/>
            <a:ext cx="4687242"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Figure 4. Potential Offshore Wind Farm Sites.</a:t>
            </a:r>
            <a:endParaRPr lang="en-US" altLang="en-US" sz="2000">
              <a:solidFill>
                <a:srgbClr val="00B050"/>
              </a:solidFill>
              <a:latin typeface="Arial Narrow" panose="020B0606020202030204" pitchFamily="34" charset="0"/>
            </a:endParaRPr>
          </a:p>
        </p:txBody>
      </p:sp>
      <p:sp>
        <p:nvSpPr>
          <p:cNvPr id="48" name="Text Box 431">
            <a:extLst>
              <a:ext uri="{FF2B5EF4-FFF2-40B4-BE49-F238E27FC236}">
                <a16:creationId xmlns:a16="http://schemas.microsoft.com/office/drawing/2014/main" id="{E19D4C29-DBDF-4AEF-9500-8EEF9549EB7B}"/>
              </a:ext>
            </a:extLst>
          </p:cNvPr>
          <p:cNvSpPr txBox="1">
            <a:spLocks noChangeArrowheads="1"/>
          </p:cNvSpPr>
          <p:nvPr/>
        </p:nvSpPr>
        <p:spPr bwMode="auto">
          <a:xfrm>
            <a:off x="20267472" y="11166988"/>
            <a:ext cx="7954821"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Figure 7. (a) K-means Clustering (K=5). (b) Elbow Curve</a:t>
            </a:r>
            <a:endParaRPr lang="en-US" altLang="en-US" sz="2000">
              <a:solidFill>
                <a:srgbClr val="00B050"/>
              </a:solidFill>
              <a:latin typeface="Arial Narrow" panose="020B0606020202030204" pitchFamily="34" charset="0"/>
            </a:endParaRPr>
          </a:p>
        </p:txBody>
      </p:sp>
      <p:sp>
        <p:nvSpPr>
          <p:cNvPr id="49" name="Text Box 431">
            <a:extLst>
              <a:ext uri="{FF2B5EF4-FFF2-40B4-BE49-F238E27FC236}">
                <a16:creationId xmlns:a16="http://schemas.microsoft.com/office/drawing/2014/main" id="{D67E82F1-1E56-426D-81AD-42F79E622ADA}"/>
              </a:ext>
            </a:extLst>
          </p:cNvPr>
          <p:cNvSpPr txBox="1">
            <a:spLocks noChangeArrowheads="1"/>
          </p:cNvSpPr>
          <p:nvPr/>
        </p:nvSpPr>
        <p:spPr bwMode="auto">
          <a:xfrm>
            <a:off x="20549331" y="10830351"/>
            <a:ext cx="1114974"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(a)</a:t>
            </a:r>
            <a:endParaRPr lang="en-US" altLang="en-US" sz="2000">
              <a:solidFill>
                <a:srgbClr val="00B050"/>
              </a:solidFill>
              <a:latin typeface="Arial Narrow" panose="020B0606020202030204" pitchFamily="34" charset="0"/>
            </a:endParaRPr>
          </a:p>
        </p:txBody>
      </p:sp>
      <p:sp>
        <p:nvSpPr>
          <p:cNvPr id="50" name="Text Box 431">
            <a:extLst>
              <a:ext uri="{FF2B5EF4-FFF2-40B4-BE49-F238E27FC236}">
                <a16:creationId xmlns:a16="http://schemas.microsoft.com/office/drawing/2014/main" id="{134FBF49-D70A-422B-B8F2-B3AE91BF4B20}"/>
              </a:ext>
            </a:extLst>
          </p:cNvPr>
          <p:cNvSpPr txBox="1">
            <a:spLocks noChangeArrowheads="1"/>
          </p:cNvSpPr>
          <p:nvPr/>
        </p:nvSpPr>
        <p:spPr bwMode="auto">
          <a:xfrm>
            <a:off x="25096398" y="10783950"/>
            <a:ext cx="1114974"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(b)</a:t>
            </a:r>
            <a:endParaRPr lang="en-US" altLang="en-US" sz="2000">
              <a:solidFill>
                <a:srgbClr val="00B050"/>
              </a:solidFill>
              <a:latin typeface="Arial Narrow" panose="020B0606020202030204" pitchFamily="34" charset="0"/>
            </a:endParaRPr>
          </a:p>
        </p:txBody>
      </p:sp>
      <p:sp>
        <p:nvSpPr>
          <p:cNvPr id="51" name="Text Box 431">
            <a:extLst>
              <a:ext uri="{FF2B5EF4-FFF2-40B4-BE49-F238E27FC236}">
                <a16:creationId xmlns:a16="http://schemas.microsoft.com/office/drawing/2014/main" id="{015C1FD9-1802-4C93-BE13-126D5BA0BD8A}"/>
              </a:ext>
            </a:extLst>
          </p:cNvPr>
          <p:cNvSpPr txBox="1">
            <a:spLocks noChangeArrowheads="1"/>
          </p:cNvSpPr>
          <p:nvPr/>
        </p:nvSpPr>
        <p:spPr bwMode="auto">
          <a:xfrm>
            <a:off x="19779186" y="19172847"/>
            <a:ext cx="6386207"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Figure 8. (a) GMM Clustering (Clusters=10). (b) Silhouette Score</a:t>
            </a:r>
            <a:endParaRPr lang="en-US" altLang="en-US" sz="2000">
              <a:solidFill>
                <a:srgbClr val="00B050"/>
              </a:solidFill>
              <a:latin typeface="Arial Narrow" panose="020B0606020202030204" pitchFamily="34" charset="0"/>
            </a:endParaRPr>
          </a:p>
        </p:txBody>
      </p:sp>
      <p:sp>
        <p:nvSpPr>
          <p:cNvPr id="52" name="Text Box 431">
            <a:extLst>
              <a:ext uri="{FF2B5EF4-FFF2-40B4-BE49-F238E27FC236}">
                <a16:creationId xmlns:a16="http://schemas.microsoft.com/office/drawing/2014/main" id="{445FE3DF-33A4-449E-A7FE-39ABD300A3B0}"/>
              </a:ext>
            </a:extLst>
          </p:cNvPr>
          <p:cNvSpPr txBox="1">
            <a:spLocks noChangeArrowheads="1"/>
          </p:cNvSpPr>
          <p:nvPr/>
        </p:nvSpPr>
        <p:spPr bwMode="auto">
          <a:xfrm>
            <a:off x="25748076" y="13279435"/>
            <a:ext cx="515903"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(a)</a:t>
            </a:r>
            <a:endParaRPr lang="en-US" altLang="en-US" sz="2000">
              <a:solidFill>
                <a:srgbClr val="00B050"/>
              </a:solidFill>
              <a:latin typeface="Arial Narrow" panose="020B0606020202030204" pitchFamily="34" charset="0"/>
            </a:endParaRPr>
          </a:p>
        </p:txBody>
      </p:sp>
      <p:sp>
        <p:nvSpPr>
          <p:cNvPr id="53" name="Text Box 431">
            <a:extLst>
              <a:ext uri="{FF2B5EF4-FFF2-40B4-BE49-F238E27FC236}">
                <a16:creationId xmlns:a16="http://schemas.microsoft.com/office/drawing/2014/main" id="{8536A3D0-3089-498F-9779-E1537A04F2AD}"/>
              </a:ext>
            </a:extLst>
          </p:cNvPr>
          <p:cNvSpPr txBox="1">
            <a:spLocks noChangeArrowheads="1"/>
          </p:cNvSpPr>
          <p:nvPr/>
        </p:nvSpPr>
        <p:spPr bwMode="auto">
          <a:xfrm>
            <a:off x="26165393" y="17045202"/>
            <a:ext cx="620498"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(b)</a:t>
            </a:r>
            <a:endParaRPr lang="en-US" altLang="en-US" sz="2000">
              <a:solidFill>
                <a:srgbClr val="00B050"/>
              </a:solidFill>
              <a:latin typeface="Arial Narrow" panose="020B0606020202030204" pitchFamily="34" charset="0"/>
            </a:endParaRPr>
          </a:p>
        </p:txBody>
      </p:sp>
      <p:sp>
        <p:nvSpPr>
          <p:cNvPr id="54" name="Text Box 431">
            <a:extLst>
              <a:ext uri="{FF2B5EF4-FFF2-40B4-BE49-F238E27FC236}">
                <a16:creationId xmlns:a16="http://schemas.microsoft.com/office/drawing/2014/main" id="{8A0FE4B2-BF93-4782-A0A6-B2ADAF6BCDB5}"/>
              </a:ext>
            </a:extLst>
          </p:cNvPr>
          <p:cNvSpPr txBox="1">
            <a:spLocks noChangeArrowheads="1"/>
          </p:cNvSpPr>
          <p:nvPr/>
        </p:nvSpPr>
        <p:spPr bwMode="auto">
          <a:xfrm>
            <a:off x="20444870" y="26392600"/>
            <a:ext cx="6876294"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Figure 9. DBSCAN Clustering (Clusters=9).</a:t>
            </a:r>
            <a:endParaRPr lang="en-US" altLang="en-US" sz="2000">
              <a:solidFill>
                <a:srgbClr val="00B050"/>
              </a:solidFill>
              <a:latin typeface="Arial Narrow" panose="020B0606020202030204" pitchFamily="34" charset="0"/>
            </a:endParaRPr>
          </a:p>
        </p:txBody>
      </p:sp>
      <p:pic>
        <p:nvPicPr>
          <p:cNvPr id="20" name="Picture 19">
            <a:extLst>
              <a:ext uri="{FF2B5EF4-FFF2-40B4-BE49-F238E27FC236}">
                <a16:creationId xmlns:a16="http://schemas.microsoft.com/office/drawing/2014/main" id="{9BB46B1E-998F-44BA-85EF-8D7F3E44F3D2}"/>
              </a:ext>
            </a:extLst>
          </p:cNvPr>
          <p:cNvPicPr>
            <a:picLocks noChangeAspect="1"/>
          </p:cNvPicPr>
          <p:nvPr/>
        </p:nvPicPr>
        <p:blipFill>
          <a:blip r:embed="rId18"/>
          <a:stretch>
            <a:fillRect/>
          </a:stretch>
        </p:blipFill>
        <p:spPr>
          <a:xfrm>
            <a:off x="31878945" y="7805192"/>
            <a:ext cx="3916076" cy="2671649"/>
          </a:xfrm>
          <a:prstGeom prst="rect">
            <a:avLst/>
          </a:prstGeom>
        </p:spPr>
      </p:pic>
      <p:pic>
        <p:nvPicPr>
          <p:cNvPr id="22" name="Picture 21">
            <a:extLst>
              <a:ext uri="{FF2B5EF4-FFF2-40B4-BE49-F238E27FC236}">
                <a16:creationId xmlns:a16="http://schemas.microsoft.com/office/drawing/2014/main" id="{1CA8914B-335A-4FF2-A7BB-BC44901DF5CC}"/>
              </a:ext>
            </a:extLst>
          </p:cNvPr>
          <p:cNvPicPr>
            <a:picLocks noChangeAspect="1"/>
          </p:cNvPicPr>
          <p:nvPr/>
        </p:nvPicPr>
        <p:blipFill>
          <a:blip r:embed="rId19"/>
          <a:stretch>
            <a:fillRect/>
          </a:stretch>
        </p:blipFill>
        <p:spPr>
          <a:xfrm>
            <a:off x="27594920" y="7654008"/>
            <a:ext cx="4136056" cy="2671649"/>
          </a:xfrm>
          <a:prstGeom prst="rect">
            <a:avLst/>
          </a:prstGeom>
        </p:spPr>
      </p:pic>
      <p:pic>
        <p:nvPicPr>
          <p:cNvPr id="24" name="Picture 23">
            <a:extLst>
              <a:ext uri="{FF2B5EF4-FFF2-40B4-BE49-F238E27FC236}">
                <a16:creationId xmlns:a16="http://schemas.microsoft.com/office/drawing/2014/main" id="{08E92C4D-E6B3-426E-98DC-B4BE8D03B60F}"/>
              </a:ext>
            </a:extLst>
          </p:cNvPr>
          <p:cNvPicPr>
            <a:picLocks noChangeAspect="1"/>
          </p:cNvPicPr>
          <p:nvPr/>
        </p:nvPicPr>
        <p:blipFill>
          <a:blip r:embed="rId20"/>
          <a:stretch>
            <a:fillRect/>
          </a:stretch>
        </p:blipFill>
        <p:spPr>
          <a:xfrm>
            <a:off x="29230964" y="14892708"/>
            <a:ext cx="5105552" cy="3513402"/>
          </a:xfrm>
          <a:prstGeom prst="rect">
            <a:avLst/>
          </a:prstGeom>
        </p:spPr>
      </p:pic>
      <p:sp>
        <p:nvSpPr>
          <p:cNvPr id="71" name="Text Box 431">
            <a:extLst>
              <a:ext uri="{FF2B5EF4-FFF2-40B4-BE49-F238E27FC236}">
                <a16:creationId xmlns:a16="http://schemas.microsoft.com/office/drawing/2014/main" id="{3AEF1CE9-A91E-482B-9FBC-1687E8DAE037}"/>
              </a:ext>
            </a:extLst>
          </p:cNvPr>
          <p:cNvSpPr txBox="1">
            <a:spLocks noChangeArrowheads="1"/>
          </p:cNvSpPr>
          <p:nvPr/>
        </p:nvSpPr>
        <p:spPr bwMode="auto">
          <a:xfrm>
            <a:off x="29398645" y="10440220"/>
            <a:ext cx="1114974"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(a)</a:t>
            </a:r>
            <a:endParaRPr lang="en-US" altLang="en-US" sz="2000">
              <a:solidFill>
                <a:srgbClr val="00B050"/>
              </a:solidFill>
              <a:latin typeface="Arial Narrow" panose="020B0606020202030204" pitchFamily="34" charset="0"/>
            </a:endParaRPr>
          </a:p>
        </p:txBody>
      </p:sp>
      <p:sp>
        <p:nvSpPr>
          <p:cNvPr id="72" name="Text Box 431">
            <a:extLst>
              <a:ext uri="{FF2B5EF4-FFF2-40B4-BE49-F238E27FC236}">
                <a16:creationId xmlns:a16="http://schemas.microsoft.com/office/drawing/2014/main" id="{6272FFD5-18AB-4B34-8029-194011671E6B}"/>
              </a:ext>
            </a:extLst>
          </p:cNvPr>
          <p:cNvSpPr txBox="1">
            <a:spLocks noChangeArrowheads="1"/>
          </p:cNvSpPr>
          <p:nvPr/>
        </p:nvSpPr>
        <p:spPr bwMode="auto">
          <a:xfrm>
            <a:off x="33592384" y="10500167"/>
            <a:ext cx="1114974"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(b)</a:t>
            </a:r>
            <a:endParaRPr lang="en-US" altLang="en-US" sz="2000">
              <a:solidFill>
                <a:srgbClr val="00B050"/>
              </a:solidFill>
              <a:latin typeface="Arial Narrow" panose="020B0606020202030204" pitchFamily="34" charset="0"/>
            </a:endParaRPr>
          </a:p>
        </p:txBody>
      </p:sp>
      <p:sp>
        <p:nvSpPr>
          <p:cNvPr id="74" name="Text Box 431">
            <a:extLst>
              <a:ext uri="{FF2B5EF4-FFF2-40B4-BE49-F238E27FC236}">
                <a16:creationId xmlns:a16="http://schemas.microsoft.com/office/drawing/2014/main" id="{9EC7C040-F44F-40A5-B1AB-418FEA4A5101}"/>
              </a:ext>
            </a:extLst>
          </p:cNvPr>
          <p:cNvSpPr txBox="1">
            <a:spLocks noChangeArrowheads="1"/>
          </p:cNvSpPr>
          <p:nvPr/>
        </p:nvSpPr>
        <p:spPr bwMode="auto">
          <a:xfrm>
            <a:off x="27988169" y="10823932"/>
            <a:ext cx="7954821" cy="70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50000"/>
              </a:spcBef>
              <a:buNone/>
            </a:pPr>
            <a:r>
              <a:rPr lang="en-US" altLang="en-US" sz="2000">
                <a:solidFill>
                  <a:srgbClr val="00B050"/>
                </a:solidFill>
                <a:latin typeface="Arial Narrow"/>
              </a:rPr>
              <a:t>Figure 10. (a) Potential Wind Farm Locations for Meeting 10% (a) and 100% (b) Energy Consumption of Georgia in year 2021.</a:t>
            </a:r>
            <a:endParaRPr lang="en-US" altLang="en-US" sz="2000">
              <a:solidFill>
                <a:srgbClr val="00B050"/>
              </a:solidFill>
              <a:latin typeface="Arial Narrow" panose="020B0606020202030204" pitchFamily="34" charset="0"/>
            </a:endParaRPr>
          </a:p>
        </p:txBody>
      </p:sp>
      <p:sp>
        <p:nvSpPr>
          <p:cNvPr id="75" name="Text Box 431">
            <a:extLst>
              <a:ext uri="{FF2B5EF4-FFF2-40B4-BE49-F238E27FC236}">
                <a16:creationId xmlns:a16="http://schemas.microsoft.com/office/drawing/2014/main" id="{6F37EE94-F599-49E9-BDE0-3CEA2F9A81BD}"/>
              </a:ext>
            </a:extLst>
          </p:cNvPr>
          <p:cNvSpPr txBox="1">
            <a:spLocks noChangeArrowheads="1"/>
          </p:cNvSpPr>
          <p:nvPr/>
        </p:nvSpPr>
        <p:spPr bwMode="auto">
          <a:xfrm>
            <a:off x="27740399" y="18354243"/>
            <a:ext cx="7954821" cy="70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50000"/>
              </a:spcBef>
              <a:buNone/>
            </a:pPr>
            <a:r>
              <a:rPr lang="en-US" altLang="en-US" sz="2000">
                <a:solidFill>
                  <a:srgbClr val="00B050"/>
                </a:solidFill>
                <a:latin typeface="Arial Narrow"/>
              </a:rPr>
              <a:t>Figure 11. (a) Potential Wind Farm Locations for Meeting Energy Consumption for  Tennesse</a:t>
            </a:r>
            <a:endParaRPr lang="en-US" altLang="en-US" sz="2000">
              <a:solidFill>
                <a:srgbClr val="00B050"/>
              </a:solidFill>
              <a:latin typeface="Arial Narrow" panose="020B0606020202030204" pitchFamily="34" charset="0"/>
            </a:endParaRPr>
          </a:p>
        </p:txBody>
      </p:sp>
      <p:sp>
        <p:nvSpPr>
          <p:cNvPr id="77" name="Text Box 480">
            <a:extLst>
              <a:ext uri="{FF2B5EF4-FFF2-40B4-BE49-F238E27FC236}">
                <a16:creationId xmlns:a16="http://schemas.microsoft.com/office/drawing/2014/main" id="{CA0DA40E-AA15-407C-AA16-3B087DDC2731}"/>
              </a:ext>
            </a:extLst>
          </p:cNvPr>
          <p:cNvSpPr txBox="1">
            <a:spLocks noChangeArrowheads="1"/>
          </p:cNvSpPr>
          <p:nvPr/>
        </p:nvSpPr>
        <p:spPr bwMode="auto">
          <a:xfrm>
            <a:off x="27565350" y="19072802"/>
            <a:ext cx="8318500" cy="4921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53" tIns="38018" rIns="76053" bIns="3801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50000"/>
              </a:spcBef>
              <a:buFontTx/>
              <a:buNone/>
            </a:pPr>
            <a:r>
              <a:rPr lang="en-US" altLang="en-US" sz="2700" b="1">
                <a:solidFill>
                  <a:srgbClr val="F8F8F8"/>
                </a:solidFill>
                <a:latin typeface="Arial Narrow" panose="020B0606020202030204" pitchFamily="34" charset="0"/>
              </a:rPr>
              <a:t>User Interface Design</a:t>
            </a:r>
          </a:p>
        </p:txBody>
      </p:sp>
      <p:sp>
        <p:nvSpPr>
          <p:cNvPr id="83" name="Text Box 406">
            <a:extLst>
              <a:ext uri="{FF2B5EF4-FFF2-40B4-BE49-F238E27FC236}">
                <a16:creationId xmlns:a16="http://schemas.microsoft.com/office/drawing/2014/main" id="{03CDD760-5483-4583-B7F7-7F67280AA109}"/>
              </a:ext>
            </a:extLst>
          </p:cNvPr>
          <p:cNvSpPr txBox="1">
            <a:spLocks noChangeArrowheads="1"/>
          </p:cNvSpPr>
          <p:nvPr/>
        </p:nvSpPr>
        <p:spPr bwMode="auto">
          <a:xfrm>
            <a:off x="27428020" y="19336310"/>
            <a:ext cx="8318500" cy="230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985" tIns="380985" rIns="380985" bIns="380985"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marL="342900" indent="-342900" eaLnBrk="1" hangingPunct="1">
              <a:spcBef>
                <a:spcPct val="0"/>
              </a:spcBef>
              <a:buFont typeface="Arial" panose="020B0604020202020204" pitchFamily="34" charset="0"/>
              <a:buChar char="•"/>
            </a:pPr>
            <a:r>
              <a:rPr lang="en-US" altLang="en-US" sz="2000">
                <a:latin typeface="Arial Nova Light" panose="020B0304020202020204" pitchFamily="34" charset="0"/>
              </a:rPr>
              <a:t>We used JavaScript to design a user interface. The user can look at how different algorithms cluster the offshore potential wind sites and the energy consumption of different years. The user can also find optimal wind power locations given that the user chooses the state, year, and % of energy consumption they want met.</a:t>
            </a:r>
          </a:p>
        </p:txBody>
      </p:sp>
      <p:sp>
        <p:nvSpPr>
          <p:cNvPr id="84" name="Text Box 431">
            <a:extLst>
              <a:ext uri="{FF2B5EF4-FFF2-40B4-BE49-F238E27FC236}">
                <a16:creationId xmlns:a16="http://schemas.microsoft.com/office/drawing/2014/main" id="{3605B8DD-3360-4CA9-9FEC-A40086E1CE8D}"/>
              </a:ext>
            </a:extLst>
          </p:cNvPr>
          <p:cNvSpPr txBox="1">
            <a:spLocks noChangeArrowheads="1"/>
          </p:cNvSpPr>
          <p:nvPr/>
        </p:nvSpPr>
        <p:spPr bwMode="auto">
          <a:xfrm>
            <a:off x="28032895" y="24219069"/>
            <a:ext cx="7954821"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50000"/>
              </a:spcBef>
              <a:buNone/>
            </a:pPr>
            <a:r>
              <a:rPr lang="en-US" altLang="en-US" sz="2000">
                <a:solidFill>
                  <a:srgbClr val="00B050"/>
                </a:solidFill>
                <a:latin typeface="Arial Narrow"/>
              </a:rPr>
              <a:t>Figure 12. User Interface Design</a:t>
            </a:r>
            <a:endParaRPr lang="en-US" altLang="en-US" sz="2000">
              <a:solidFill>
                <a:srgbClr val="00B050"/>
              </a:solidFill>
              <a:latin typeface="Arial Narrow" panose="020B0606020202030204" pitchFamily="34" charset="0"/>
            </a:endParaRPr>
          </a:p>
        </p:txBody>
      </p:sp>
      <p:pic>
        <p:nvPicPr>
          <p:cNvPr id="4" name="Picture 3">
            <a:extLst>
              <a:ext uri="{FF2B5EF4-FFF2-40B4-BE49-F238E27FC236}">
                <a16:creationId xmlns:a16="http://schemas.microsoft.com/office/drawing/2014/main" id="{AA3D82AF-6B1A-427C-898D-10844B75BDCC}"/>
              </a:ext>
            </a:extLst>
          </p:cNvPr>
          <p:cNvPicPr>
            <a:picLocks noChangeAspect="1"/>
          </p:cNvPicPr>
          <p:nvPr/>
        </p:nvPicPr>
        <p:blipFill>
          <a:blip r:embed="rId21"/>
          <a:stretch>
            <a:fillRect/>
          </a:stretch>
        </p:blipFill>
        <p:spPr>
          <a:xfrm>
            <a:off x="11043921" y="22639704"/>
            <a:ext cx="5860642" cy="3846047"/>
          </a:xfrm>
          <a:prstGeom prst="rect">
            <a:avLst/>
          </a:prstGeom>
        </p:spPr>
      </p:pic>
      <p:pic>
        <p:nvPicPr>
          <p:cNvPr id="11" name="Picture 10">
            <a:extLst>
              <a:ext uri="{FF2B5EF4-FFF2-40B4-BE49-F238E27FC236}">
                <a16:creationId xmlns:a16="http://schemas.microsoft.com/office/drawing/2014/main" id="{1482F2DF-78DC-4CB2-A20D-CD536C7D94F8}"/>
              </a:ext>
            </a:extLst>
          </p:cNvPr>
          <p:cNvPicPr>
            <a:picLocks noChangeAspect="1"/>
          </p:cNvPicPr>
          <p:nvPr/>
        </p:nvPicPr>
        <p:blipFill>
          <a:blip r:embed="rId22"/>
          <a:stretch>
            <a:fillRect/>
          </a:stretch>
        </p:blipFill>
        <p:spPr>
          <a:xfrm>
            <a:off x="12146507" y="21569917"/>
            <a:ext cx="5580893" cy="1072624"/>
          </a:xfrm>
          <a:prstGeom prst="rect">
            <a:avLst/>
          </a:prstGeom>
        </p:spPr>
      </p:pic>
      <p:sp>
        <p:nvSpPr>
          <p:cNvPr id="12" name="TextBox 11">
            <a:extLst>
              <a:ext uri="{FF2B5EF4-FFF2-40B4-BE49-F238E27FC236}">
                <a16:creationId xmlns:a16="http://schemas.microsoft.com/office/drawing/2014/main" id="{69B2D0F3-1F77-4762-B3B2-969A9F49B028}"/>
              </a:ext>
            </a:extLst>
          </p:cNvPr>
          <p:cNvSpPr txBox="1"/>
          <p:nvPr/>
        </p:nvSpPr>
        <p:spPr>
          <a:xfrm>
            <a:off x="9575800" y="21879988"/>
            <a:ext cx="3177674" cy="369332"/>
          </a:xfrm>
          <a:prstGeom prst="rect">
            <a:avLst/>
          </a:prstGeom>
          <a:noFill/>
        </p:spPr>
        <p:txBody>
          <a:bodyPr wrap="square" rtlCol="0">
            <a:spAutoFit/>
          </a:bodyPr>
          <a:lstStyle/>
          <a:p>
            <a:r>
              <a:rPr lang="en-US" sz="1800">
                <a:latin typeface="Arial Black" panose="020B0A04020102020204" pitchFamily="34" charset="0"/>
              </a:rPr>
              <a:t>Haversine distance:</a:t>
            </a:r>
          </a:p>
        </p:txBody>
      </p:sp>
      <p:sp>
        <p:nvSpPr>
          <p:cNvPr id="58" name="Text Box 431">
            <a:extLst>
              <a:ext uri="{FF2B5EF4-FFF2-40B4-BE49-F238E27FC236}">
                <a16:creationId xmlns:a16="http://schemas.microsoft.com/office/drawing/2014/main" id="{91F473EB-D5D9-4505-8FFC-E0D04002D7C7}"/>
              </a:ext>
            </a:extLst>
          </p:cNvPr>
          <p:cNvSpPr txBox="1">
            <a:spLocks noChangeArrowheads="1"/>
          </p:cNvSpPr>
          <p:nvPr/>
        </p:nvSpPr>
        <p:spPr bwMode="auto">
          <a:xfrm>
            <a:off x="10692277" y="26392600"/>
            <a:ext cx="7954821" cy="39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nchor="t">
            <a:spAutoFit/>
          </a:bodyPr>
          <a:lstStyle>
            <a:lvl1pPr defTabSz="4389438">
              <a:spcBef>
                <a:spcPct val="20000"/>
              </a:spcBef>
              <a:buChar char="•"/>
              <a:defRPr sz="2400">
                <a:solidFill>
                  <a:schemeClr val="tx1"/>
                </a:solidFill>
                <a:latin typeface="Arial" panose="020B0604020202020204" pitchFamily="34" charset="0"/>
              </a:defRPr>
            </a:lvl1pPr>
            <a:lvl2pPr marL="742950" indent="-285750" defTabSz="4389438">
              <a:spcBef>
                <a:spcPct val="20000"/>
              </a:spcBef>
              <a:buChar char="–"/>
              <a:defRPr sz="2400">
                <a:solidFill>
                  <a:schemeClr val="tx1"/>
                </a:solidFill>
                <a:latin typeface="Arial" panose="020B0604020202020204" pitchFamily="34" charset="0"/>
              </a:defRPr>
            </a:lvl2pPr>
            <a:lvl3pPr marL="1143000" indent="-228600" defTabSz="4389438">
              <a:spcBef>
                <a:spcPct val="20000"/>
              </a:spcBef>
              <a:buChar char="•"/>
              <a:defRPr sz="2000">
                <a:solidFill>
                  <a:schemeClr val="tx1"/>
                </a:solidFill>
                <a:latin typeface="Arial" panose="020B0604020202020204" pitchFamily="34" charset="0"/>
              </a:defRPr>
            </a:lvl3pPr>
            <a:lvl4pPr marL="1600200" indent="-228600" defTabSz="4389438">
              <a:spcBef>
                <a:spcPct val="20000"/>
              </a:spcBef>
              <a:buChar char="–"/>
              <a:defRPr sz="1600">
                <a:solidFill>
                  <a:schemeClr val="tx1"/>
                </a:solidFill>
                <a:latin typeface="Arial" panose="020B0604020202020204" pitchFamily="34" charset="0"/>
              </a:defRPr>
            </a:lvl4pPr>
            <a:lvl5pPr marL="2057400" indent="-228600" defTabSz="4389438">
              <a:spcBef>
                <a:spcPct val="20000"/>
              </a:spcBef>
              <a:buChar char="»"/>
              <a:defRPr sz="1600">
                <a:solidFill>
                  <a:schemeClr val="tx1"/>
                </a:solidFill>
                <a:latin typeface="Arial" panose="020B0604020202020204" pitchFamily="34" charset="0"/>
              </a:defRPr>
            </a:lvl5pPr>
            <a:lvl6pPr marL="25146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389438"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50000"/>
              </a:spcBef>
              <a:buNone/>
            </a:pPr>
            <a:r>
              <a:rPr lang="en-US" altLang="en-US" sz="2000">
                <a:solidFill>
                  <a:srgbClr val="00B050"/>
                </a:solidFill>
                <a:latin typeface="Arial Narrow"/>
              </a:rPr>
              <a:t>Figure 6. </a:t>
            </a:r>
            <a:r>
              <a:rPr lang="en-US" altLang="en-US" sz="2000" err="1">
                <a:solidFill>
                  <a:srgbClr val="00B050"/>
                </a:solidFill>
                <a:latin typeface="Arial Narrow"/>
              </a:rPr>
              <a:t>Pseduo</a:t>
            </a:r>
            <a:r>
              <a:rPr lang="en-US" altLang="en-US" sz="2000">
                <a:solidFill>
                  <a:srgbClr val="00B050"/>
                </a:solidFill>
                <a:latin typeface="Arial Narrow"/>
              </a:rPr>
              <a:t>-Code of Optimization Model Implementation. </a:t>
            </a:r>
            <a:endParaRPr lang="en-US" altLang="en-US" sz="2000">
              <a:solidFill>
                <a:srgbClr val="00B050"/>
              </a:solidFill>
              <a:latin typeface="Arial Narrow" panose="020B0606020202030204" pitchFamily="34" charset="0"/>
            </a:endParaRPr>
          </a:p>
        </p:txBody>
      </p:sp>
      <p:pic>
        <p:nvPicPr>
          <p:cNvPr id="7" name="Picture 6">
            <a:extLst>
              <a:ext uri="{FF2B5EF4-FFF2-40B4-BE49-F238E27FC236}">
                <a16:creationId xmlns:a16="http://schemas.microsoft.com/office/drawing/2014/main" id="{543D455C-0080-41CB-B86E-F2B74C55EEAF}"/>
              </a:ext>
            </a:extLst>
          </p:cNvPr>
          <p:cNvPicPr>
            <a:picLocks noChangeAspect="1"/>
          </p:cNvPicPr>
          <p:nvPr/>
        </p:nvPicPr>
        <p:blipFill>
          <a:blip r:embed="rId23"/>
          <a:stretch>
            <a:fillRect/>
          </a:stretch>
        </p:blipFill>
        <p:spPr>
          <a:xfrm>
            <a:off x="19470071" y="15588561"/>
            <a:ext cx="6695321" cy="3584286"/>
          </a:xfrm>
          <a:prstGeom prst="rect">
            <a:avLst/>
          </a:prstGeom>
        </p:spPr>
      </p:pic>
    </p:spTree>
  </p:cSld>
  <p:clrMapOvr>
    <a:masterClrMapping/>
  </p:clrMapOvr>
</p:sld>
</file>

<file path=ppt/theme/theme1.xml><?xml version="1.0" encoding="utf-8"?>
<a:theme xmlns:a="http://schemas.openxmlformats.org/drawingml/2006/main"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1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2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2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1119</Words>
  <Application>Microsoft Office PowerPoint</Application>
  <PresentationFormat>Custom</PresentationFormat>
  <Paragraphs>190</Paragraphs>
  <Slides>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Arial</vt:lpstr>
      <vt:lpstr>Arial Black</vt:lpstr>
      <vt:lpstr>Arial Narrow</vt:lpstr>
      <vt:lpstr>Arial Nova Light</vt:lpstr>
      <vt:lpstr>Calibri</vt:lpstr>
      <vt:lpstr>Century Gothic</vt:lpstr>
      <vt:lpstr>Custom Design</vt:lpstr>
      <vt:lpstr>1_Custom Design</vt:lpstr>
      <vt:lpstr>2_Custom Design</vt:lpstr>
      <vt:lpstr>PowerPoint Presentation</vt:lpstr>
    </vt:vector>
  </TitlesOfParts>
  <Company>www.PosterPresentations.com</Company>
  <LinksUpToDate>false</LinksUpToDate>
  <SharedDoc>false</SharedDoc>
  <HyperlinkBase>http://www.posterpresentations.com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48x36 Poster Template</dc:title>
  <dc:subject>Free PowerPoint poster templates</dc:subject>
  <dc:creator>A. Kotoulas</dc:creator>
  <cp:keywords>poster presentation, poster design, poster template</cp:keywords>
  <dc:description>Non-authorized printing of this poster template by any commercial printing service other than PosterPresentations.com is strictly prohibited._x000d_
Non-profit educational printing centers are exempt._x000d_
To obtain printing authorization call:_x000d_
1.866.649.3004_x000d_
_x000d_
© 2007 Canterbury Media Services, Inc</dc:description>
  <cp:lastModifiedBy>Hills, Walker K</cp:lastModifiedBy>
  <cp:revision>1</cp:revision>
  <dcterms:created xsi:type="dcterms:W3CDTF">2005-05-18T01:24:28Z</dcterms:created>
  <dcterms:modified xsi:type="dcterms:W3CDTF">2022-04-24T20:57:47Z</dcterms:modified>
  <cp:category>Powerpoint poster templates</cp:category>
</cp:coreProperties>
</file>